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43926125" cy="33124775"/>
  <p:notesSz cx="6858000" cy="9144000"/>
  <p:defaultTextStyle>
    <a:defPPr>
      <a:defRPr lang="en-US"/>
    </a:defPPr>
    <a:lvl1pPr marL="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4914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69829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4743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396581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4572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09487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4401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79316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33">
          <p15:clr>
            <a:srgbClr val="A4A3A4"/>
          </p15:clr>
        </p15:guide>
        <p15:guide id="2" pos="1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476D1D"/>
    <a:srgbClr val="379997"/>
    <a:srgbClr val="5CC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95474" autoAdjust="0"/>
  </p:normalViewPr>
  <p:slideViewPr>
    <p:cSldViewPr snapToGrid="0">
      <p:cViewPr varScale="1">
        <p:scale>
          <a:sx n="15" d="100"/>
          <a:sy n="15" d="100"/>
        </p:scale>
        <p:origin x="1164" y="108"/>
      </p:cViewPr>
      <p:guideLst>
        <p:guide orient="horz" pos="10433"/>
        <p:guide pos="1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43000"/>
            <a:ext cx="4092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617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235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5852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4469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087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1704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0321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8939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96114" y="1120855"/>
            <a:ext cx="17961429" cy="198470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7896114" y="3624135"/>
            <a:ext cx="17961429" cy="198470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Haga clic para modificar el estilo de subtítulos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910" y="5888849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143910" y="7115692"/>
            <a:ext cx="12811786" cy="69009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Marcador de posición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910" y="15126980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0" name="Marcador de posición de contenido 17"/>
          <p:cNvSpPr>
            <a:spLocks noGrp="1"/>
          </p:cNvSpPr>
          <p:nvPr>
            <p:ph sz="quarter" idx="25" hasCustomPrompt="1"/>
          </p:nvPr>
        </p:nvSpPr>
        <p:spPr>
          <a:xfrm>
            <a:off x="1143910" y="16353825"/>
            <a:ext cx="12811786" cy="914514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Marcador de posición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910" y="25993747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1" name="Marcador de posición de contenido 17"/>
          <p:cNvSpPr>
            <a:spLocks noGrp="1"/>
          </p:cNvSpPr>
          <p:nvPr>
            <p:ph sz="quarter" idx="26" hasCustomPrompt="1"/>
          </p:nvPr>
        </p:nvSpPr>
        <p:spPr>
          <a:xfrm>
            <a:off x="114391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Marcador de posición de texto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57170" y="5888849"/>
            <a:ext cx="12811786" cy="1226844"/>
          </a:xfrm>
          <a:prstGeom prst="round1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2" name="Marcador de posición de contenido 17"/>
          <p:cNvSpPr>
            <a:spLocks noGrp="1"/>
          </p:cNvSpPr>
          <p:nvPr>
            <p:ph sz="quarter" idx="27" hasCustomPrompt="1"/>
          </p:nvPr>
        </p:nvSpPr>
        <p:spPr>
          <a:xfrm>
            <a:off x="15557170" y="7115693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Marcador de posición de contenido 17"/>
          <p:cNvSpPr>
            <a:spLocks noGrp="1"/>
          </p:cNvSpPr>
          <p:nvPr>
            <p:ph sz="quarter" idx="23" hasCustomPrompt="1"/>
          </p:nvPr>
        </p:nvSpPr>
        <p:spPr>
          <a:xfrm>
            <a:off x="15557170" y="12023067"/>
            <a:ext cx="12811786" cy="62108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Marcador de posición de contenido 17"/>
          <p:cNvSpPr>
            <a:spLocks noGrp="1"/>
          </p:cNvSpPr>
          <p:nvPr>
            <p:ph sz="quarter" idx="28" hasCustomPrompt="1"/>
          </p:nvPr>
        </p:nvSpPr>
        <p:spPr>
          <a:xfrm>
            <a:off x="15557170" y="23616738"/>
            <a:ext cx="12811786" cy="1763588"/>
          </a:xfrm>
        </p:spPr>
        <p:txBody>
          <a:bodyPr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Marcador de posición de texto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57170" y="25993747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5" name="Marcador de posición de contenido 17"/>
          <p:cNvSpPr>
            <a:spLocks noGrp="1"/>
          </p:cNvSpPr>
          <p:nvPr>
            <p:ph sz="quarter" idx="30" hasCustomPrompt="1"/>
          </p:nvPr>
        </p:nvSpPr>
        <p:spPr>
          <a:xfrm>
            <a:off x="1555717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Marcador de posición de texto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24673" y="5888849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7" name="Marcador de posición de contenido 17"/>
          <p:cNvSpPr>
            <a:spLocks noGrp="1"/>
          </p:cNvSpPr>
          <p:nvPr>
            <p:ph sz="quarter" idx="32" hasCustomPrompt="1"/>
          </p:nvPr>
        </p:nvSpPr>
        <p:spPr>
          <a:xfrm>
            <a:off x="29924673" y="7115692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Marcador de posición de contenido 17"/>
          <p:cNvSpPr>
            <a:spLocks noGrp="1"/>
          </p:cNvSpPr>
          <p:nvPr>
            <p:ph sz="quarter" idx="33" hasCustomPrompt="1"/>
          </p:nvPr>
        </p:nvSpPr>
        <p:spPr>
          <a:xfrm>
            <a:off x="29924673" y="15936697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Marcador de posición de texto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24673" y="25993747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0" name="Marcador de posición de contenido 17"/>
          <p:cNvSpPr>
            <a:spLocks noGrp="1"/>
          </p:cNvSpPr>
          <p:nvPr>
            <p:ph sz="quarter" idx="35" hasCustomPrompt="1"/>
          </p:nvPr>
        </p:nvSpPr>
        <p:spPr>
          <a:xfrm>
            <a:off x="29924673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96114" y="1120855"/>
            <a:ext cx="17961429" cy="198470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7896114" y="3624135"/>
            <a:ext cx="17961429" cy="198470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Haga clic para modificar el estilo de subtítulos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910" y="5888849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143910" y="7115692"/>
            <a:ext cx="12811786" cy="69009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Marcador de posición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910" y="15126980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0" name="Marcador de posición de contenido 17"/>
          <p:cNvSpPr>
            <a:spLocks noGrp="1"/>
          </p:cNvSpPr>
          <p:nvPr>
            <p:ph sz="quarter" idx="25" hasCustomPrompt="1"/>
          </p:nvPr>
        </p:nvSpPr>
        <p:spPr>
          <a:xfrm>
            <a:off x="1143910" y="16353825"/>
            <a:ext cx="12811786" cy="914514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Marcador de posición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910" y="25993747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1" name="Marcador de posición de contenido 17"/>
          <p:cNvSpPr>
            <a:spLocks noGrp="1"/>
          </p:cNvSpPr>
          <p:nvPr>
            <p:ph sz="quarter" idx="26" hasCustomPrompt="1"/>
          </p:nvPr>
        </p:nvSpPr>
        <p:spPr>
          <a:xfrm>
            <a:off x="114391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Marcador de posición de texto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57170" y="5888849"/>
            <a:ext cx="12811786" cy="1226844"/>
          </a:xfrm>
          <a:prstGeom prst="round1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2" name="Marcador de posición de contenido 17"/>
          <p:cNvSpPr>
            <a:spLocks noGrp="1"/>
          </p:cNvSpPr>
          <p:nvPr>
            <p:ph sz="quarter" idx="27" hasCustomPrompt="1"/>
          </p:nvPr>
        </p:nvSpPr>
        <p:spPr>
          <a:xfrm>
            <a:off x="15557170" y="7115693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Marcador de posición de contenido 17"/>
          <p:cNvSpPr>
            <a:spLocks noGrp="1"/>
          </p:cNvSpPr>
          <p:nvPr>
            <p:ph sz="quarter" idx="23" hasCustomPrompt="1"/>
          </p:nvPr>
        </p:nvSpPr>
        <p:spPr>
          <a:xfrm>
            <a:off x="15557170" y="12023067"/>
            <a:ext cx="12811786" cy="62108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Marcador de posición de contenido 17"/>
          <p:cNvSpPr>
            <a:spLocks noGrp="1"/>
          </p:cNvSpPr>
          <p:nvPr>
            <p:ph sz="quarter" idx="28" hasCustomPrompt="1"/>
          </p:nvPr>
        </p:nvSpPr>
        <p:spPr>
          <a:xfrm>
            <a:off x="15557170" y="23616738"/>
            <a:ext cx="12811786" cy="1763588"/>
          </a:xfrm>
        </p:spPr>
        <p:txBody>
          <a:bodyPr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Marcador de posición de texto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57170" y="25993747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5" name="Marcador de posición de contenido 17"/>
          <p:cNvSpPr>
            <a:spLocks noGrp="1"/>
          </p:cNvSpPr>
          <p:nvPr>
            <p:ph sz="quarter" idx="30" hasCustomPrompt="1"/>
          </p:nvPr>
        </p:nvSpPr>
        <p:spPr>
          <a:xfrm>
            <a:off x="1555717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Marcador de posición de texto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24673" y="5888849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7" name="Marcador de posición de contenido 17"/>
          <p:cNvSpPr>
            <a:spLocks noGrp="1"/>
          </p:cNvSpPr>
          <p:nvPr>
            <p:ph sz="quarter" idx="32" hasCustomPrompt="1"/>
          </p:nvPr>
        </p:nvSpPr>
        <p:spPr>
          <a:xfrm>
            <a:off x="29924673" y="7115692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Marcador de posición de contenido 17"/>
          <p:cNvSpPr>
            <a:spLocks noGrp="1"/>
          </p:cNvSpPr>
          <p:nvPr>
            <p:ph sz="quarter" idx="33" hasCustomPrompt="1"/>
          </p:nvPr>
        </p:nvSpPr>
        <p:spPr>
          <a:xfrm>
            <a:off x="29924673" y="15936697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Marcador de posición de texto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24673" y="25993747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0" name="Marcador de posición de contenido 17"/>
          <p:cNvSpPr>
            <a:spLocks noGrp="1"/>
          </p:cNvSpPr>
          <p:nvPr>
            <p:ph sz="quarter" idx="35" hasCustomPrompt="1"/>
          </p:nvPr>
        </p:nvSpPr>
        <p:spPr>
          <a:xfrm>
            <a:off x="29924673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7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96114" y="1120855"/>
            <a:ext cx="17961429" cy="198470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7896114" y="3624135"/>
            <a:ext cx="17961429" cy="198470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Haga clic para modificar el estilo de subtítulos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910" y="5888849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143910" y="7115692"/>
            <a:ext cx="12811786" cy="69009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Marcador de posición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910" y="15126980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0" name="Marcador de posición de contenido 17"/>
          <p:cNvSpPr>
            <a:spLocks noGrp="1"/>
          </p:cNvSpPr>
          <p:nvPr>
            <p:ph sz="quarter" idx="25" hasCustomPrompt="1"/>
          </p:nvPr>
        </p:nvSpPr>
        <p:spPr>
          <a:xfrm>
            <a:off x="1143910" y="16353825"/>
            <a:ext cx="12811786" cy="914514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Marcador de posición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910" y="25993747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1" name="Marcador de posición de contenido 17"/>
          <p:cNvSpPr>
            <a:spLocks noGrp="1"/>
          </p:cNvSpPr>
          <p:nvPr>
            <p:ph sz="quarter" idx="26" hasCustomPrompt="1"/>
          </p:nvPr>
        </p:nvSpPr>
        <p:spPr>
          <a:xfrm>
            <a:off x="114391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Marcador de posición de texto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57170" y="5888849"/>
            <a:ext cx="12811786" cy="1226844"/>
          </a:xfrm>
          <a:prstGeom prst="round1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2" name="Marcador de posición de contenido 17"/>
          <p:cNvSpPr>
            <a:spLocks noGrp="1"/>
          </p:cNvSpPr>
          <p:nvPr>
            <p:ph sz="quarter" idx="27" hasCustomPrompt="1"/>
          </p:nvPr>
        </p:nvSpPr>
        <p:spPr>
          <a:xfrm>
            <a:off x="15557170" y="7115693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Marcador de posición de contenido 17"/>
          <p:cNvSpPr>
            <a:spLocks noGrp="1"/>
          </p:cNvSpPr>
          <p:nvPr>
            <p:ph sz="quarter" idx="23" hasCustomPrompt="1"/>
          </p:nvPr>
        </p:nvSpPr>
        <p:spPr>
          <a:xfrm>
            <a:off x="15557170" y="12023067"/>
            <a:ext cx="12811786" cy="62108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Marcador de posición de contenido 17"/>
          <p:cNvSpPr>
            <a:spLocks noGrp="1"/>
          </p:cNvSpPr>
          <p:nvPr>
            <p:ph sz="quarter" idx="28" hasCustomPrompt="1"/>
          </p:nvPr>
        </p:nvSpPr>
        <p:spPr>
          <a:xfrm>
            <a:off x="15557170" y="23616738"/>
            <a:ext cx="12811786" cy="1763588"/>
          </a:xfrm>
        </p:spPr>
        <p:txBody>
          <a:bodyPr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Marcador de posición de texto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57170" y="25993747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5" name="Marcador de posición de contenido 17"/>
          <p:cNvSpPr>
            <a:spLocks noGrp="1"/>
          </p:cNvSpPr>
          <p:nvPr>
            <p:ph sz="quarter" idx="30" hasCustomPrompt="1"/>
          </p:nvPr>
        </p:nvSpPr>
        <p:spPr>
          <a:xfrm>
            <a:off x="1555717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Marcador de posición de texto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24673" y="5888849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7" name="Marcador de posición de contenido 17"/>
          <p:cNvSpPr>
            <a:spLocks noGrp="1"/>
          </p:cNvSpPr>
          <p:nvPr>
            <p:ph sz="quarter" idx="32" hasCustomPrompt="1"/>
          </p:nvPr>
        </p:nvSpPr>
        <p:spPr>
          <a:xfrm>
            <a:off x="29924673" y="7115692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Marcador de posición de contenido 17"/>
          <p:cNvSpPr>
            <a:spLocks noGrp="1"/>
          </p:cNvSpPr>
          <p:nvPr>
            <p:ph sz="quarter" idx="33" hasCustomPrompt="1"/>
          </p:nvPr>
        </p:nvSpPr>
        <p:spPr>
          <a:xfrm>
            <a:off x="29924673" y="15936697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Marcador de posición de texto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24673" y="25993747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0" name="Marcador de posición de contenido 17"/>
          <p:cNvSpPr>
            <a:spLocks noGrp="1"/>
          </p:cNvSpPr>
          <p:nvPr>
            <p:ph sz="quarter" idx="35" hasCustomPrompt="1"/>
          </p:nvPr>
        </p:nvSpPr>
        <p:spPr>
          <a:xfrm>
            <a:off x="29924673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8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0" y="996811"/>
            <a:ext cx="19232232" cy="2530304"/>
          </a:xfrm>
          <a:prstGeom prst="rect">
            <a:avLst/>
          </a:prstGeom>
        </p:spPr>
        <p:txBody>
          <a:bodyPr vert="horz" lIns="91723" tIns="45862" rIns="91723" bIns="45862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910" y="4673505"/>
            <a:ext cx="41638305" cy="26285466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910" y="32316035"/>
            <a:ext cx="9883378" cy="460066"/>
          </a:xfrm>
          <a:prstGeom prst="rect">
            <a:avLst/>
          </a:prstGeom>
        </p:spPr>
        <p:txBody>
          <a:bodyPr vert="horz" lIns="91723" tIns="45862" rIns="91723" bIns="45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7288" y="32316035"/>
            <a:ext cx="21871550" cy="460066"/>
          </a:xfrm>
          <a:prstGeom prst="rect">
            <a:avLst/>
          </a:prstGeom>
        </p:spPr>
        <p:txBody>
          <a:bodyPr vert="horz" lIns="91723" tIns="45862" rIns="91723" bIns="45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98837" y="32316035"/>
            <a:ext cx="9883378" cy="460066"/>
          </a:xfrm>
          <a:prstGeom prst="rect">
            <a:avLst/>
          </a:prstGeom>
        </p:spPr>
        <p:txBody>
          <a:bodyPr vert="horz" lIns="91723" tIns="45862" rIns="91723" bIns="45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4402726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8617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201363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402726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604089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805453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6816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208179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409542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610905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23" name="Marcador de posición de texto 22"/>
          <p:cNvSpPr>
            <a:spLocks noGrp="1"/>
          </p:cNvSpPr>
          <p:nvPr>
            <p:ph type="body" sz="quarter" idx="36"/>
          </p:nvPr>
        </p:nvSpPr>
        <p:spPr>
          <a:xfrm>
            <a:off x="12623759" y="2804113"/>
            <a:ext cx="23844427" cy="685186"/>
          </a:xfrm>
        </p:spPr>
        <p:txBody>
          <a:bodyPr/>
          <a:lstStyle/>
          <a:p>
            <a:pPr algn="ctr"/>
            <a:r>
              <a:rPr lang="es-ES" sz="4400" noProof="1"/>
              <a:t>Autor Autor Autor Autor Autor Autor Autor Autor Autor, Institución Institución Institución Institución</a:t>
            </a:r>
            <a:endParaRPr lang="es-ES" sz="800" noProof="1"/>
          </a:p>
          <a:p>
            <a:pPr algn="ctr"/>
            <a:r>
              <a:rPr lang="es-ES" sz="1100" noProof="1"/>
              <a:t> 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1167422" y="5248297"/>
            <a:ext cx="12811786" cy="1345008"/>
          </a:xfrm>
          <a:solidFill>
            <a:schemeClr val="accent2"/>
          </a:solidFill>
        </p:spPr>
        <p:txBody>
          <a:bodyPr/>
          <a:lstStyle/>
          <a:p>
            <a:r>
              <a:rPr lang="es-ES" sz="5600" b="1" noProof="1"/>
              <a:t>MARCO TEÓRICO</a:t>
            </a:r>
          </a:p>
        </p:txBody>
      </p:sp>
      <p:sp>
        <p:nvSpPr>
          <p:cNvPr id="40" name="Marcador de contenido 13"/>
          <p:cNvSpPr>
            <a:spLocks noGrp="1"/>
          </p:cNvSpPr>
          <p:nvPr>
            <p:ph sz="quarter" idx="24"/>
          </p:nvPr>
        </p:nvSpPr>
        <p:spPr>
          <a:xfrm>
            <a:off x="29924673" y="21043459"/>
            <a:ext cx="12811786" cy="720061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7"/>
          </p:nvPr>
        </p:nvSpPr>
        <p:spPr>
          <a:xfrm>
            <a:off x="1023041" y="28521836"/>
            <a:ext cx="41713418" cy="1226844"/>
          </a:xfrm>
          <a:solidFill>
            <a:schemeClr val="accent6"/>
          </a:solidFill>
        </p:spPr>
        <p:txBody>
          <a:bodyPr/>
          <a:lstStyle/>
          <a:p>
            <a:pPr algn="just"/>
            <a:r>
              <a:rPr lang="es-ES" b="1" noProof="1"/>
              <a:t>Referencias bibliográficas</a:t>
            </a:r>
          </a:p>
        </p:txBody>
      </p:sp>
      <p:sp>
        <p:nvSpPr>
          <p:cNvPr id="29" name="Marcador de contenido 5"/>
          <p:cNvSpPr>
            <a:spLocks noGrp="1"/>
          </p:cNvSpPr>
          <p:nvPr>
            <p:ph sz="quarter" idx="25"/>
          </p:nvPr>
        </p:nvSpPr>
        <p:spPr>
          <a:xfrm>
            <a:off x="1143910" y="6923188"/>
            <a:ext cx="12811786" cy="690099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Marcador de posición de texto 7"/>
          <p:cNvSpPr>
            <a:spLocks noGrp="1"/>
          </p:cNvSpPr>
          <p:nvPr>
            <p:ph type="body" sz="quarter" idx="19"/>
          </p:nvPr>
        </p:nvSpPr>
        <p:spPr>
          <a:xfrm>
            <a:off x="1023043" y="14579187"/>
            <a:ext cx="12932653" cy="1263096"/>
          </a:xfrm>
          <a:solidFill>
            <a:schemeClr val="accent1"/>
          </a:solidFill>
        </p:spPr>
        <p:txBody>
          <a:bodyPr/>
          <a:lstStyle/>
          <a:p>
            <a:r>
              <a:rPr lang="es-ES" b="1" noProof="1"/>
              <a:t>objetivos</a:t>
            </a:r>
          </a:p>
        </p:txBody>
      </p:sp>
      <p:sp>
        <p:nvSpPr>
          <p:cNvPr id="32" name="Marcador de contenido 5"/>
          <p:cNvSpPr>
            <a:spLocks noGrp="1"/>
          </p:cNvSpPr>
          <p:nvPr>
            <p:ph sz="quarter" idx="26"/>
          </p:nvPr>
        </p:nvSpPr>
        <p:spPr>
          <a:xfrm>
            <a:off x="1097491" y="16110318"/>
            <a:ext cx="12811786" cy="690099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21"/>
          </p:nvPr>
        </p:nvSpPr>
        <p:spPr>
          <a:xfrm>
            <a:off x="29828421" y="5308012"/>
            <a:ext cx="12811786" cy="1258151"/>
          </a:xfrm>
          <a:solidFill>
            <a:schemeClr val="accent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b="1" noProof="1"/>
              <a:t>rESULTADOS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27"/>
          </p:nvPr>
        </p:nvSpPr>
        <p:spPr>
          <a:xfrm>
            <a:off x="1143909" y="30026446"/>
            <a:ext cx="41150901" cy="293767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9" name="Marcador de contenido 13"/>
          <p:cNvSpPr>
            <a:spLocks noGrp="1"/>
          </p:cNvSpPr>
          <p:nvPr>
            <p:ph sz="quarter" idx="23"/>
          </p:nvPr>
        </p:nvSpPr>
        <p:spPr>
          <a:xfrm>
            <a:off x="15337920" y="6974959"/>
            <a:ext cx="13290005" cy="11524319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24" name="Marcador de contenido 23"/>
          <p:cNvPicPr>
            <a:picLocks noGrp="1"/>
          </p:cNvPicPr>
          <p:nvPr>
            <p:ph sz="quarter" idx="28"/>
          </p:nvPr>
        </p:nvPicPr>
        <p:blipFill rotWithShape="1">
          <a:blip r:embed="rId2"/>
          <a:srcRect l="6504" t="27797" r="47629" b="23116"/>
          <a:stretch/>
        </p:blipFill>
        <p:spPr bwMode="auto">
          <a:xfrm>
            <a:off x="15337920" y="19153561"/>
            <a:ext cx="13289655" cy="7632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Marcador de posición de texto 17"/>
          <p:cNvSpPr>
            <a:spLocks noGrp="1"/>
          </p:cNvSpPr>
          <p:nvPr>
            <p:ph type="body" sz="quarter" idx="29"/>
          </p:nvPr>
        </p:nvSpPr>
        <p:spPr>
          <a:xfrm>
            <a:off x="15313465" y="5287257"/>
            <a:ext cx="13314111" cy="1258151"/>
          </a:xfrm>
          <a:solidFill>
            <a:schemeClr val="accent1"/>
          </a:solidFill>
          <a:ln>
            <a:solidFill>
              <a:srgbClr val="700000"/>
            </a:solidFill>
          </a:ln>
        </p:spPr>
        <p:txBody>
          <a:bodyPr/>
          <a:lstStyle/>
          <a:p>
            <a:r>
              <a:rPr lang="es-ES" b="1" noProof="1"/>
              <a:t>ESTRATEGIA METODOLÓGICA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0"/>
          </p:nvPr>
        </p:nvSpPr>
        <p:spPr>
          <a:xfrm>
            <a:off x="29924673" y="7115692"/>
            <a:ext cx="12811786" cy="116535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21" name="Marcador de posición de texto 20"/>
          <p:cNvSpPr>
            <a:spLocks noGrp="1"/>
          </p:cNvSpPr>
          <p:nvPr>
            <p:ph type="body" sz="quarter" idx="31"/>
          </p:nvPr>
        </p:nvSpPr>
        <p:spPr>
          <a:xfrm>
            <a:off x="29924673" y="19473337"/>
            <a:ext cx="12811786" cy="1254138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s-ES" b="1" noProof="1"/>
              <a:t>conclusiones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32"/>
          </p:nvPr>
        </p:nvSpPr>
        <p:spPr>
          <a:xfrm>
            <a:off x="1023042" y="25022799"/>
            <a:ext cx="12932654" cy="322127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26" name="2 Marcador de texto"/>
          <p:cNvSpPr>
            <a:spLocks noGrp="1"/>
          </p:cNvSpPr>
          <p:nvPr>
            <p:ph type="body" sz="quarter" idx="34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es-ES" b="1" dirty="0"/>
          </a:p>
        </p:txBody>
      </p:sp>
      <p:sp>
        <p:nvSpPr>
          <p:cNvPr id="37" name="Rectángulo 36"/>
          <p:cNvSpPr/>
          <p:nvPr/>
        </p:nvSpPr>
        <p:spPr>
          <a:xfrm>
            <a:off x="1083477" y="23504613"/>
            <a:ext cx="12932652" cy="12404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723" tIns="45862" rIns="91723" bIns="45862" rtlCol="0" anchor="ctr"/>
          <a:lstStyle/>
          <a:p>
            <a:r>
              <a:rPr lang="es-MX" sz="6000" b="1" cap="all" dirty="0">
                <a:solidFill>
                  <a:schemeClr val="bg1"/>
                </a:solidFill>
              </a:rPr>
              <a:t>Hipótesis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8380420" y="19719074"/>
            <a:ext cx="7938152" cy="1455619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r>
              <a:rPr lang="es-MX" sz="8800" b="1" dirty="0"/>
              <a:t>Ejemplo Figura</a:t>
            </a:r>
          </a:p>
        </p:txBody>
      </p:sp>
      <p:sp>
        <p:nvSpPr>
          <p:cNvPr id="27" name="24 Título"/>
          <p:cNvSpPr txBox="1">
            <a:spLocks/>
          </p:cNvSpPr>
          <p:nvPr/>
        </p:nvSpPr>
        <p:spPr bwMode="auto">
          <a:xfrm>
            <a:off x="12399088" y="2584979"/>
            <a:ext cx="25217396" cy="1497007"/>
          </a:xfrm>
          <a:prstGeom prst="rect">
            <a:avLst/>
          </a:prstGeom>
        </p:spPr>
        <p:txBody>
          <a:bodyPr vert="horz" lIns="91723" tIns="45862" rIns="91723" bIns="45862" rtlCol="0" anchor="b">
            <a:normAutofit/>
          </a:bodyPr>
          <a:lstStyle/>
          <a:p>
            <a:pPr marL="0" marR="0" lvl="0" indent="0" algn="ctr" defTabSz="44027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C9628-CB8C-4446-9685-3EFD09E6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84897C-6888-4280-BC3D-16EEFB72C6B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C181-F72E-4D8A-9E03-FC723A7D7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BBB3BF-3395-4ADA-8540-3DB88FCBF133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7769C9D-F012-4BE6-BEC1-C9CACB29B7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C5F44FF-EC7C-4523-8A85-80E9579B494F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E87F377-F363-472F-95DD-C4C61676F9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AD48D79-EAAE-4C77-8150-B28944AEF09B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A2BF94A-D0A6-4C72-89D8-3CD163D265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66EBFD2B-4420-4855-B14C-74AC04A4164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80072533-C3B8-461B-9CF9-3E05394EDDC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A6F29ECB-2560-4B1E-9AFC-F90A07E8C643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9E63D61-155C-462B-99B6-A0179EEF54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5D2C7C47-0FC8-4CAA-87BE-55B6A4DECB4A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989E9F7-C7F8-4A65-B73E-FBFA2E22EE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6FE7D77-3B20-48D5-A4EC-9FE00020AB20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2A400C7B-41DA-42D6-80E0-7A737113A6A8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D9AFE2DB-733E-4E54-BFF4-9EE1F16F5AD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2EB7FE17-36DE-40D6-A5AA-682A2D617871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33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5F9BC-14A0-4309-BF39-A2141DC2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B462A7-6314-4CEB-A001-404B524F1BA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1C01FB-8694-4151-AADA-F1FBA82C4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A46A73-3F30-4B48-B6FE-6CB4C21EE17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1BC786A-5F68-4A3A-A6C1-CCEB1E336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963D120-C8E3-49F1-AE50-E8737D406D75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5BED92D-62B8-4F8B-A7C7-3586C764F4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32431FF-6E73-4CB9-8E4A-0652862908F3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B9DAEFA-F1D4-410B-B843-27987AB597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6260BA5-A8E9-45AD-83EE-8A0601C13CE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E8725D53-006B-4562-A9F3-F18D0CDEC40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E072A3D2-24B4-47B4-B45A-2F6979C8185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710D4A9-C683-456E-9890-BC34E92615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3219022A-C4F9-4738-B8FF-28626A28DFFC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885B8B1-E5B1-470E-B93F-515CA5F575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3BA71AE0-AEF8-4232-8014-1BE7D7A440E1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73D85DD5-0F45-43FE-9EA7-5B19145E89E1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D149FB3-0394-4522-AF76-A0244A33E4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F60BF278-5FFC-45CD-8B24-05F5B15CB656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3314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icalPosterA_TP104001550" id="{07F09869-6891-4551-BC0F-65F8FFF1266C}" vid="{624A5476-6436-411E-BFDD-87C1E9C6AE87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DA382B1554A4888FD0B2C9B3CFF05" ma:contentTypeVersion="14" ma:contentTypeDescription="Create a new document." ma:contentTypeScope="" ma:versionID="3f4825546d19881ff4cae1eae072c7e4">
  <xsd:schema xmlns:xsd="http://www.w3.org/2001/XMLSchema" xmlns:xs="http://www.w3.org/2001/XMLSchema" xmlns:p="http://schemas.microsoft.com/office/2006/metadata/properties" xmlns:ns2="c4e15088-7868-4fa0-80d2-e050c9041103" xmlns:ns3="3887aaf6-4f7e-48d2-a285-036e11b6cee9" targetNamespace="http://schemas.microsoft.com/office/2006/metadata/properties" ma:root="true" ma:fieldsID="43f63bc0e05836ab510752830f774cd9" ns2:_="" ns3:_="">
    <xsd:import namespace="c4e15088-7868-4fa0-80d2-e050c9041103"/>
    <xsd:import namespace="3887aaf6-4f7e-48d2-a285-036e11b6c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15088-7868-4fa0-80d2-e050c9041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b063932-f173-4154-82f3-97ca89cdd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7aaf6-4f7e-48d2-a285-036e11b6cee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fe276aa-8def-46ea-bb7e-4db21723166a}" ma:internalName="TaxCatchAll" ma:showField="CatchAllData" ma:web="3887aaf6-4f7e-48d2-a285-036e11b6c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87aaf6-4f7e-48d2-a285-036e11b6cee9" xsi:nil="true"/>
    <lcf76f155ced4ddcb4097134ff3c332f xmlns="c4e15088-7868-4fa0-80d2-e050c90411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DD4BC0-FEC9-47E0-9AEB-4FA421EF2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C24FA-B8AE-4972-93C0-2103CD7B5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15088-7868-4fa0-80d2-e050c9041103"/>
    <ds:schemaRef ds:uri="3887aaf6-4f7e-48d2-a285-036e11b6c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6D4FE1-9712-4E15-BE66-4D8420B8DCC8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f63acb5-eba2-4b9a-81b1-e07578c0b514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6110ac49-3f80-4daa-97b1-a5e3303448ba"/>
    <ds:schemaRef ds:uri="3887aaf6-4f7e-48d2-a285-036e11b6cee9"/>
    <ds:schemaRef ds:uri="c4e15088-7868-4fa0-80d2-e050c90411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27</Words>
  <Application>Microsoft Office PowerPoint</Application>
  <PresentationFormat>Personalizado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Tema1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</cp:revision>
  <dcterms:created xsi:type="dcterms:W3CDTF">2018-02-14T18:51:30Z</dcterms:created>
  <dcterms:modified xsi:type="dcterms:W3CDTF">2023-09-15T16:46:03Z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  <property fmtid="{D5CDD505-2E9C-101B-9397-08002B2CF9AE}" pid="3" name="ContentTypeId">
    <vt:lpwstr>0x010100727DA382B1554A4888FD0B2C9B3CFF05</vt:lpwstr>
  </property>
  <property fmtid="{D5CDD505-2E9C-101B-9397-08002B2CF9AE}" pid="4" name="MediaServiceImageTags">
    <vt:lpwstr/>
  </property>
</Properties>
</file>