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13537D-B319-4C58-B9DE-1AE06FFDE421}" v="2" dt="2023-09-20T19:56:01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90"/>
    <p:restoredTop sz="94597"/>
  </p:normalViewPr>
  <p:slideViewPr>
    <p:cSldViewPr snapToGrid="0">
      <p:cViewPr varScale="1">
        <p:scale>
          <a:sx n="76" d="100"/>
          <a:sy n="76" d="100"/>
        </p:scale>
        <p:origin x="20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VEGA DURAZO" userId="S::rene.vega@unison.mx::8477eb60-3344-404d-8a66-8b9d2206857d" providerId="AD" clId="Web-{4013537D-B319-4C58-B9DE-1AE06FFDE421}"/>
    <pc:docChg chg="modSld">
      <pc:chgData name="RENE VEGA DURAZO" userId="S::rene.vega@unison.mx::8477eb60-3344-404d-8a66-8b9d2206857d" providerId="AD" clId="Web-{4013537D-B319-4C58-B9DE-1AE06FFDE421}" dt="2023-09-20T19:56:01.581" v="1"/>
      <pc:docMkLst>
        <pc:docMk/>
      </pc:docMkLst>
      <pc:sldChg chg="delSp">
        <pc:chgData name="RENE VEGA DURAZO" userId="S::rene.vega@unison.mx::8477eb60-3344-404d-8a66-8b9d2206857d" providerId="AD" clId="Web-{4013537D-B319-4C58-B9DE-1AE06FFDE421}" dt="2023-09-20T19:56:01.581" v="1"/>
        <pc:sldMkLst>
          <pc:docMk/>
          <pc:sldMk cId="1296272068" sldId="256"/>
        </pc:sldMkLst>
        <pc:spChg chg="del">
          <ac:chgData name="RENE VEGA DURAZO" userId="S::rene.vega@unison.mx::8477eb60-3344-404d-8a66-8b9d2206857d" providerId="AD" clId="Web-{4013537D-B319-4C58-B9DE-1AE06FFDE421}" dt="2023-09-20T19:56:01.581" v="1"/>
          <ac:spMkLst>
            <pc:docMk/>
            <pc:sldMk cId="1296272068" sldId="256"/>
            <ac:spMk id="2" creationId="{AB731380-611A-0D0C-B0F5-EF52BCD23CDE}"/>
          </ac:spMkLst>
        </pc:spChg>
        <pc:spChg chg="del">
          <ac:chgData name="RENE VEGA DURAZO" userId="S::rene.vega@unison.mx::8477eb60-3344-404d-8a66-8b9d2206857d" providerId="AD" clId="Web-{4013537D-B319-4C58-B9DE-1AE06FFDE421}" dt="2023-09-20T19:55:54.018" v="0"/>
          <ac:spMkLst>
            <pc:docMk/>
            <pc:sldMk cId="1296272068" sldId="256"/>
            <ac:spMk id="3" creationId="{C91B3F1D-3EA7-0DA1-3EFB-FBE40602AC4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0F47494-A42A-10CC-2C28-FEF684021C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C12F66-ECBF-4664-7CAE-DC909F3A2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69C181-D970-2D15-9335-9F45E9177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5781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773DFA4-A2EA-BDCA-AE0E-B244D87027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99953F-A120-7F4E-D208-696570FA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C15B3-3B3F-9267-F878-543B7DBC2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38264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1084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9376164-C677-7F09-0DCB-721B70C54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408EA3-173F-7736-6EDF-A015E464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415AD5-F286-4D38-6FAA-F1E64BDC6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5915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FE49B3A-7C99-1AD1-D092-1B92A4E6E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408EA3-173F-7736-6EDF-A015E464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066" y="549275"/>
            <a:ext cx="9484783" cy="1719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415AD5-F286-4D38-6FAA-F1E64BDC6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066" y="2540530"/>
            <a:ext cx="9484784" cy="376819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326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12D6E99-AF8F-3083-781E-DC4C23A207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408EA3-173F-7736-6EDF-A015E464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795868"/>
            <a:ext cx="5080002" cy="1100666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6001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DE5FF52-B765-F667-BC03-56A8E8A6D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9CA436-836B-5AC1-9141-5CD61E9A2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1F37E8-F1F2-FA64-A96E-F4CA4B4D8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F0730-A161-6848-BC21-E878B5672700}" type="datetimeFigureOut">
              <a:rPr lang="es-MX" smtClean="0"/>
              <a:t>20/09/2023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A2F292-E34D-046D-2F73-AE525AE68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05937A-9D69-7CCA-B4B2-36F964845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04769-B693-A545-B904-4CFF48641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242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2720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e15088-7868-4fa0-80d2-e050c9041103">
      <Terms xmlns="http://schemas.microsoft.com/office/infopath/2007/PartnerControls"/>
    </lcf76f155ced4ddcb4097134ff3c332f>
    <TaxCatchAll xmlns="3887aaf6-4f7e-48d2-a285-036e11b6ce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7DA382B1554A4888FD0B2C9B3CFF05" ma:contentTypeVersion="14" ma:contentTypeDescription="Create a new document." ma:contentTypeScope="" ma:versionID="3f4825546d19881ff4cae1eae072c7e4">
  <xsd:schema xmlns:xsd="http://www.w3.org/2001/XMLSchema" xmlns:xs="http://www.w3.org/2001/XMLSchema" xmlns:p="http://schemas.microsoft.com/office/2006/metadata/properties" xmlns:ns2="c4e15088-7868-4fa0-80d2-e050c9041103" xmlns:ns3="3887aaf6-4f7e-48d2-a285-036e11b6cee9" targetNamespace="http://schemas.microsoft.com/office/2006/metadata/properties" ma:root="true" ma:fieldsID="43f63bc0e05836ab510752830f774cd9" ns2:_="" ns3:_="">
    <xsd:import namespace="c4e15088-7868-4fa0-80d2-e050c9041103"/>
    <xsd:import namespace="3887aaf6-4f7e-48d2-a285-036e11b6c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e15088-7868-4fa0-80d2-e050c90411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b063932-f173-4154-82f3-97ca89cdde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7aaf6-4f7e-48d2-a285-036e11b6cee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fe276aa-8def-46ea-bb7e-4db21723166a}" ma:internalName="TaxCatchAll" ma:showField="CatchAllData" ma:web="3887aaf6-4f7e-48d2-a285-036e11b6c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ACD0B5-4F9B-4D01-B90A-7BAE1E9A0E65}">
  <ds:schemaRefs>
    <ds:schemaRef ds:uri="http://schemas.microsoft.com/office/2006/metadata/properties"/>
    <ds:schemaRef ds:uri="http://schemas.microsoft.com/office/infopath/2007/PartnerControls"/>
    <ds:schemaRef ds:uri="c4e15088-7868-4fa0-80d2-e050c9041103"/>
    <ds:schemaRef ds:uri="3887aaf6-4f7e-48d2-a285-036e11b6cee9"/>
  </ds:schemaRefs>
</ds:datastoreItem>
</file>

<file path=customXml/itemProps2.xml><?xml version="1.0" encoding="utf-8"?>
<ds:datastoreItem xmlns:ds="http://schemas.openxmlformats.org/officeDocument/2006/customXml" ds:itemID="{8BC9370F-F4C1-43D4-A07D-C50632656D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904022-1664-4800-AF64-9B8B964FB77D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Panorámica</PresentationFormat>
  <Paragraphs>0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MARIA MARQUEZ GONZALEZ</dc:creator>
  <cp:lastModifiedBy>JOSE MARIA MARQUEZ GONZALEZ</cp:lastModifiedBy>
  <cp:revision>3</cp:revision>
  <dcterms:created xsi:type="dcterms:W3CDTF">2023-09-05T01:16:53Z</dcterms:created>
  <dcterms:modified xsi:type="dcterms:W3CDTF">2023-09-20T19:56:04Z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0x010100727DA382B1554A4888FD0B2C9B3CFF05</vt:lpwstr>
  </property>
  <property fmtid="{D5CDD505-2E9C-101B-9397-08002B2CF9AE}" pid="3" name="MediaServiceImageTags">
    <vt:lpwstr/>
  </property>
</Properties>
</file>