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3" r:id="rId4"/>
  </p:sldMasterIdLst>
  <p:notesMasterIdLst>
    <p:notesMasterId r:id="rId8"/>
  </p:notesMasterIdLst>
  <p:handoutMasterIdLst>
    <p:handoutMasterId r:id="rId9"/>
  </p:handoutMasterIdLst>
  <p:sldIdLst>
    <p:sldId id="263" r:id="rId5"/>
    <p:sldId id="264" r:id="rId6"/>
    <p:sldId id="265" r:id="rId7"/>
  </p:sldIdLst>
  <p:sldSz cx="32399288" cy="43200638"/>
  <p:notesSz cx="6858000" cy="9144000"/>
  <p:defaultTextStyle>
    <a:defPPr>
      <a:defRPr lang="en-US"/>
    </a:defPPr>
    <a:lvl1pPr marL="0" algn="l" defTabSz="3698290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1pPr>
    <a:lvl2pPr marL="1849145" algn="l" defTabSz="3698290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2pPr>
    <a:lvl3pPr marL="3698290" algn="l" defTabSz="3698290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3pPr>
    <a:lvl4pPr marL="5547435" algn="l" defTabSz="3698290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4pPr>
    <a:lvl5pPr marL="7396581" algn="l" defTabSz="3698290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5pPr>
    <a:lvl6pPr marL="9245725" algn="l" defTabSz="3698290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6pPr>
    <a:lvl7pPr marL="11094870" algn="l" defTabSz="3698290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7pPr>
    <a:lvl8pPr marL="12944015" algn="l" defTabSz="3698290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8pPr>
    <a:lvl9pPr marL="14793160" algn="l" defTabSz="3698290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07" userDrawn="1">
          <p15:clr>
            <a:srgbClr val="A4A3A4"/>
          </p15:clr>
        </p15:guide>
        <p15:guide id="2" pos="1020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EFFC"/>
    <a:srgbClr val="BBF3F0"/>
    <a:srgbClr val="0DAFAF"/>
    <a:srgbClr val="EBDCCD"/>
    <a:srgbClr val="B3B3FB"/>
    <a:srgbClr val="5D13F1"/>
    <a:srgbClr val="E9CFFD"/>
    <a:srgbClr val="DFDFFD"/>
    <a:srgbClr val="379997"/>
    <a:srgbClr val="C7EB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078" autoAdjust="0"/>
    <p:restoredTop sz="95474" autoAdjust="0"/>
  </p:normalViewPr>
  <p:slideViewPr>
    <p:cSldViewPr snapToGrid="0">
      <p:cViewPr>
        <p:scale>
          <a:sx n="26" d="100"/>
          <a:sy n="26" d="100"/>
        </p:scale>
        <p:origin x="14" y="34"/>
      </p:cViewPr>
      <p:guideLst>
        <p:guide orient="horz" pos="13607"/>
        <p:guide pos="1020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-3198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C0B079-A316-4C9B-B165-DF9EA8325D2C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0EAE6-B4B6-49B7-9049-B371250BE0F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66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28AB8-57D1-494F-9851-055AD867E790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7F044-5458-4B2E-BFA0-52AAA1C529D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08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7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8617" algn="l" defTabSz="917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7235" algn="l" defTabSz="917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5852" algn="l" defTabSz="917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34469" algn="l" defTabSz="917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93087" algn="l" defTabSz="917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51704" algn="l" defTabSz="917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10321" algn="l" defTabSz="917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68939" algn="l" defTabSz="9172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óster"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ángulo 38">
            <a:extLst>
              <a:ext uri="{FF2B5EF4-FFF2-40B4-BE49-F238E27FC236}">
                <a16:creationId xmlns:a16="http://schemas.microsoft.com/office/drawing/2014/main" id="{07095127-E095-46AA-985D-B225C31F3EA3}"/>
              </a:ext>
            </a:extLst>
          </p:cNvPr>
          <p:cNvSpPr/>
          <p:nvPr userDrawn="1"/>
        </p:nvSpPr>
        <p:spPr>
          <a:xfrm>
            <a:off x="843732" y="15621476"/>
            <a:ext cx="9449792" cy="253550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0" dirty="0"/>
              <a:t> 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6C6F19CE-39D3-4333-AB24-7ED06A3ED8A5}"/>
              </a:ext>
            </a:extLst>
          </p:cNvPr>
          <p:cNvSpPr/>
          <p:nvPr userDrawn="1"/>
        </p:nvSpPr>
        <p:spPr>
          <a:xfrm>
            <a:off x="11474748" y="15621477"/>
            <a:ext cx="9449792" cy="7876102"/>
          </a:xfrm>
          <a:prstGeom prst="rect">
            <a:avLst/>
          </a:prstGeom>
          <a:solidFill>
            <a:srgbClr val="E1D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0" dirty="0"/>
              <a:t> 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DC638A60-9E9A-4CBB-A037-B09CE0BEA4E0}"/>
              </a:ext>
            </a:extLst>
          </p:cNvPr>
          <p:cNvSpPr/>
          <p:nvPr userDrawn="1"/>
        </p:nvSpPr>
        <p:spPr>
          <a:xfrm>
            <a:off x="22105764" y="15621476"/>
            <a:ext cx="9449792" cy="25355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0" dirty="0"/>
              <a:t> 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20060B63-F16A-4D16-A803-8AB7CFDA18B2}"/>
              </a:ext>
            </a:extLst>
          </p:cNvPr>
          <p:cNvSpPr/>
          <p:nvPr userDrawn="1"/>
        </p:nvSpPr>
        <p:spPr>
          <a:xfrm>
            <a:off x="843732" y="10350426"/>
            <a:ext cx="30711824" cy="4725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0" dirty="0"/>
              <a:t>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BD34002-AF09-4F89-8240-CFB4DB5D2532}"/>
              </a:ext>
            </a:extLst>
          </p:cNvPr>
          <p:cNvSpPr/>
          <p:nvPr userDrawn="1"/>
        </p:nvSpPr>
        <p:spPr>
          <a:xfrm>
            <a:off x="843732" y="6192468"/>
            <a:ext cx="30711824" cy="3500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6000" dirty="0" err="1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379604" y="4444808"/>
            <a:ext cx="18088510" cy="10898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del Proyecto</a:t>
            </a:r>
            <a:endParaRPr lang="en-US" dirty="0"/>
          </a:p>
        </p:txBody>
      </p:sp>
      <p:sp>
        <p:nvSpPr>
          <p:cNvPr id="31" name="Marcador de posición de texto 6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1352757" y="6427227"/>
            <a:ext cx="3402124" cy="8102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40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9pPr>
          </a:lstStyle>
          <a:p>
            <a:pPr lvl="0"/>
            <a:r>
              <a:rPr lang="es-ES" dirty="0"/>
              <a:t>INTEGRANTES</a:t>
            </a:r>
          </a:p>
        </p:txBody>
      </p:sp>
      <p:sp>
        <p:nvSpPr>
          <p:cNvPr id="7" name="Marcador de posición de texto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2755" y="15967164"/>
            <a:ext cx="8459460" cy="722152"/>
          </a:xfrm>
          <a:prstGeom prst="round1Rect">
            <a:avLst/>
          </a:prstGeom>
          <a:solidFill>
            <a:srgbClr val="700000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Socios</a:t>
            </a:r>
            <a:r>
              <a:rPr lang="en-US" dirty="0"/>
              <a:t> clave</a:t>
            </a:r>
          </a:p>
        </p:txBody>
      </p:sp>
      <p:sp>
        <p:nvSpPr>
          <p:cNvPr id="19" name="Marcador de posición de contenido 17"/>
          <p:cNvSpPr>
            <a:spLocks noGrp="1"/>
          </p:cNvSpPr>
          <p:nvPr>
            <p:ph sz="quarter" idx="24" hasCustomPrompt="1"/>
          </p:nvPr>
        </p:nvSpPr>
        <p:spPr>
          <a:xfrm>
            <a:off x="1352755" y="17003959"/>
            <a:ext cx="8459460" cy="4911003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32" name="Instructions"/>
          <p:cNvSpPr/>
          <p:nvPr/>
        </p:nvSpPr>
        <p:spPr>
          <a:xfrm>
            <a:off x="33502931" y="1"/>
            <a:ext cx="9188236" cy="27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2961" tIns="33827" rIns="202961" bIns="33827" rtlCol="0" anchor="t"/>
          <a:lstStyle/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Impresión: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Este póster tiene un ancho de 122 cm y una altura de 92 cm. Está diseñado para imprimirse en una impresora de formato grande.</a:t>
            </a:r>
          </a:p>
          <a:p>
            <a:pPr lvl="0">
              <a:spcBef>
                <a:spcPts val="222"/>
              </a:spcBef>
            </a:pPr>
            <a:endParaRPr lang="es-ES" sz="3688" b="1" noProof="1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Personalizar el contenido: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Los marcadores de posición de este póster ya tienen formato. Especifique los marcadores de posición para agregar texto o haga clic en un icono para agregar una tabla, un gráfico, un gráfico SmartArt, una imagen o un archivo multimedia.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Para agregar o quitar viñetas del texto, haga clic en el botón Viñetas de la pestaña Inicio.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Si necesita más marcadores de posición para títulos, contenido o texto del cuerpo, haga una copia de lo que necesite y arrástrela a su posición. Las guías inteligentes de PowerPoint le ayudarán a alinearla con el resto del contenido.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¿Desea usar sus propias imágenes en lugar de las nuestras? No hay problema. Simplemente haga clic con el botón secundario en una imagen y elija Cambiar imagen. Arrastre una esquina para conservar la relación de aspecto de las imágenes cuando cambie su tamaño.</a:t>
            </a:r>
          </a:p>
          <a:p>
            <a:pPr lvl="0">
              <a:spcBef>
                <a:spcPts val="1775"/>
              </a:spcBef>
            </a:pPr>
            <a:endParaRPr lang="es-ES" sz="4868" noProof="1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Instructions"/>
          <p:cNvSpPr/>
          <p:nvPr userDrawn="1"/>
        </p:nvSpPr>
        <p:spPr>
          <a:xfrm>
            <a:off x="33502931" y="1"/>
            <a:ext cx="9188236" cy="27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2961" tIns="33827" rIns="202961" bIns="33827" rtlCol="0" anchor="t"/>
          <a:lstStyle/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Impresión: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Este póster tiene un ancho de 120 cm y una altura de 90 cm. Está diseñado para imprimirse en una impresora de formato grande.</a:t>
            </a:r>
          </a:p>
          <a:p>
            <a:pPr lvl="0">
              <a:spcBef>
                <a:spcPts val="222"/>
              </a:spcBef>
            </a:pPr>
            <a:endParaRPr lang="es-ES" sz="3688" b="1" noProof="1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Personalizar el contenido: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Los marcadores de posición de este póster ya tienen formato. Especifique los marcadores de posición para agregar texto o haga clic en un icono para agregar una tabla, un gráfico, un gráfico SmartArt, una imagen o un archivo multimedia.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Para agregar o quitar viñetas del texto, haga clic en el botón Viñetas de la pestaña Inicio.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Puede cambiar en fondo de los cuadros o agrandarlos si la información lo requiere.</a:t>
            </a:r>
          </a:p>
          <a:p>
            <a:pPr lvl="0">
              <a:spcBef>
                <a:spcPts val="1775"/>
              </a:spcBef>
            </a:pPr>
            <a:endParaRPr lang="es-ES" sz="4868" noProof="1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Marcador de posición de texto 6">
            <a:extLst>
              <a:ext uri="{FF2B5EF4-FFF2-40B4-BE49-F238E27FC236}">
                <a16:creationId xmlns:a16="http://schemas.microsoft.com/office/drawing/2014/main" id="{2ADFB9E7-1E9F-44E7-9E28-4E167B98321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 bwMode="auto">
          <a:xfrm>
            <a:off x="1352755" y="10927293"/>
            <a:ext cx="6373925" cy="7221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40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9pPr>
          </a:lstStyle>
          <a:p>
            <a:pPr lvl="0"/>
            <a:r>
              <a:rPr lang="es-ES" dirty="0"/>
              <a:t>DESCRIPCIÓN DEL NEGOCIO:</a:t>
            </a:r>
          </a:p>
        </p:txBody>
      </p:sp>
      <p:sp>
        <p:nvSpPr>
          <p:cNvPr id="38" name="Marcador de posición de texto 6">
            <a:extLst>
              <a:ext uri="{FF2B5EF4-FFF2-40B4-BE49-F238E27FC236}">
                <a16:creationId xmlns:a16="http://schemas.microsoft.com/office/drawing/2014/main" id="{6B3C74B3-6D87-45E4-B9AD-4D94F42933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 bwMode="auto">
          <a:xfrm>
            <a:off x="1352755" y="11964088"/>
            <a:ext cx="8940769" cy="2712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688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9pPr>
          </a:lstStyle>
          <a:p>
            <a:pPr lvl="0"/>
            <a:r>
              <a:rPr lang="es-ES" dirty="0"/>
              <a:t>Misión:</a:t>
            </a:r>
          </a:p>
        </p:txBody>
      </p:sp>
      <p:sp>
        <p:nvSpPr>
          <p:cNvPr id="42" name="Marcador de posición de texto 6">
            <a:extLst>
              <a:ext uri="{FF2B5EF4-FFF2-40B4-BE49-F238E27FC236}">
                <a16:creationId xmlns:a16="http://schemas.microsoft.com/office/drawing/2014/main" id="{A4F96977-DD88-4B09-8AAB-60CEB50DD79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352755" y="22460784"/>
            <a:ext cx="8459460" cy="722152"/>
          </a:xfrm>
          <a:prstGeom prst="round1Rect">
            <a:avLst/>
          </a:prstGeom>
          <a:solidFill>
            <a:srgbClr val="700000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Actividades</a:t>
            </a:r>
            <a:r>
              <a:rPr lang="en-US" dirty="0"/>
              <a:t> clave</a:t>
            </a:r>
          </a:p>
        </p:txBody>
      </p:sp>
      <p:sp>
        <p:nvSpPr>
          <p:cNvPr id="43" name="Marcador de posición de contenido 17">
            <a:extLst>
              <a:ext uri="{FF2B5EF4-FFF2-40B4-BE49-F238E27FC236}">
                <a16:creationId xmlns:a16="http://schemas.microsoft.com/office/drawing/2014/main" id="{8EDC92B4-5696-45D5-917F-72DEBA2EE4F4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1352755" y="23497579"/>
            <a:ext cx="8459460" cy="7846750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44" name="Marcador de posición de texto 6">
            <a:extLst>
              <a:ext uri="{FF2B5EF4-FFF2-40B4-BE49-F238E27FC236}">
                <a16:creationId xmlns:a16="http://schemas.microsoft.com/office/drawing/2014/main" id="{B703F01C-77F4-4234-B68C-98E6329D3E0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52755" y="31950119"/>
            <a:ext cx="8459460" cy="722152"/>
          </a:xfrm>
          <a:prstGeom prst="round1Rect">
            <a:avLst/>
          </a:prstGeom>
          <a:solidFill>
            <a:srgbClr val="700000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Recursos</a:t>
            </a:r>
            <a:r>
              <a:rPr lang="en-US" dirty="0"/>
              <a:t> clave</a:t>
            </a:r>
          </a:p>
        </p:txBody>
      </p:sp>
      <p:sp>
        <p:nvSpPr>
          <p:cNvPr id="45" name="Marcador de posición de contenido 17">
            <a:extLst>
              <a:ext uri="{FF2B5EF4-FFF2-40B4-BE49-F238E27FC236}">
                <a16:creationId xmlns:a16="http://schemas.microsoft.com/office/drawing/2014/main" id="{C0A5D283-E4AC-4BFF-9A4D-887AAB06785F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1352755" y="32986914"/>
            <a:ext cx="8459460" cy="7383846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A719D0D0-0F49-4133-AADB-DCA3620AD640}"/>
              </a:ext>
            </a:extLst>
          </p:cNvPr>
          <p:cNvSpPr/>
          <p:nvPr userDrawn="1"/>
        </p:nvSpPr>
        <p:spPr>
          <a:xfrm>
            <a:off x="11474748" y="24251416"/>
            <a:ext cx="9449792" cy="8095194"/>
          </a:xfrm>
          <a:prstGeom prst="rect">
            <a:avLst/>
          </a:prstGeom>
          <a:solidFill>
            <a:srgbClr val="E1D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0" dirty="0"/>
              <a:t> 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E980F035-F854-459F-B10F-E914951B0E3F}"/>
              </a:ext>
            </a:extLst>
          </p:cNvPr>
          <p:cNvSpPr/>
          <p:nvPr userDrawn="1"/>
        </p:nvSpPr>
        <p:spPr>
          <a:xfrm>
            <a:off x="11474748" y="32986914"/>
            <a:ext cx="9449792" cy="7989636"/>
          </a:xfrm>
          <a:prstGeom prst="rect">
            <a:avLst/>
          </a:prstGeom>
          <a:solidFill>
            <a:srgbClr val="E1D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0" dirty="0"/>
              <a:t> </a:t>
            </a:r>
          </a:p>
        </p:txBody>
      </p:sp>
      <p:sp>
        <p:nvSpPr>
          <p:cNvPr id="48" name="Marcador de posición de texto 6">
            <a:extLst>
              <a:ext uri="{FF2B5EF4-FFF2-40B4-BE49-F238E27FC236}">
                <a16:creationId xmlns:a16="http://schemas.microsoft.com/office/drawing/2014/main" id="{2DF621B6-A1E3-4CC1-A401-86D4F296750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969914" y="16112449"/>
            <a:ext cx="8459460" cy="722152"/>
          </a:xfrm>
          <a:prstGeom prst="round1Rect">
            <a:avLst/>
          </a:prstGeom>
          <a:solidFill>
            <a:srgbClr val="700000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Propuesta</a:t>
            </a:r>
            <a:r>
              <a:rPr lang="en-US" dirty="0"/>
              <a:t> de valor</a:t>
            </a:r>
          </a:p>
        </p:txBody>
      </p:sp>
      <p:sp>
        <p:nvSpPr>
          <p:cNvPr id="49" name="Marcador de posición de contenido 17">
            <a:extLst>
              <a:ext uri="{FF2B5EF4-FFF2-40B4-BE49-F238E27FC236}">
                <a16:creationId xmlns:a16="http://schemas.microsoft.com/office/drawing/2014/main" id="{41C43552-257D-41E6-8EE8-BB85FCFDF983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11969914" y="17149244"/>
            <a:ext cx="8459460" cy="6033692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50" name="Marcador de posición de texto 6">
            <a:extLst>
              <a:ext uri="{FF2B5EF4-FFF2-40B4-BE49-F238E27FC236}">
                <a16:creationId xmlns:a16="http://schemas.microsoft.com/office/drawing/2014/main" id="{C5DC4362-3C5E-4CA0-A89A-FE33B4E3DB7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969914" y="24701064"/>
            <a:ext cx="8459460" cy="722152"/>
          </a:xfrm>
          <a:prstGeom prst="round1Rect">
            <a:avLst/>
          </a:prstGeom>
          <a:solidFill>
            <a:srgbClr val="700000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costos</a:t>
            </a:r>
            <a:endParaRPr lang="en-US" dirty="0"/>
          </a:p>
        </p:txBody>
      </p:sp>
      <p:sp>
        <p:nvSpPr>
          <p:cNvPr id="51" name="Marcador de posición de contenido 17">
            <a:extLst>
              <a:ext uri="{FF2B5EF4-FFF2-40B4-BE49-F238E27FC236}">
                <a16:creationId xmlns:a16="http://schemas.microsoft.com/office/drawing/2014/main" id="{1D93EB82-EB80-4467-B541-163377A4B871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11969914" y="25737859"/>
            <a:ext cx="8459460" cy="6212260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52" name="Marcador de posición de texto 6">
            <a:extLst>
              <a:ext uri="{FF2B5EF4-FFF2-40B4-BE49-F238E27FC236}">
                <a16:creationId xmlns:a16="http://schemas.microsoft.com/office/drawing/2014/main" id="{0861DFD6-52AA-4F44-82DE-128B75E0F95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969914" y="33396025"/>
            <a:ext cx="8459460" cy="690263"/>
          </a:xfrm>
          <a:prstGeom prst="round1Rect">
            <a:avLst/>
          </a:prstGeom>
          <a:solidFill>
            <a:srgbClr val="700000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ingresos</a:t>
            </a:r>
            <a:endParaRPr lang="en-US" dirty="0"/>
          </a:p>
        </p:txBody>
      </p:sp>
      <p:sp>
        <p:nvSpPr>
          <p:cNvPr id="53" name="Marcador de posición de contenido 17">
            <a:extLst>
              <a:ext uri="{FF2B5EF4-FFF2-40B4-BE49-F238E27FC236}">
                <a16:creationId xmlns:a16="http://schemas.microsoft.com/office/drawing/2014/main" id="{5C0608D6-24C5-430A-9996-84036D95C754}"/>
              </a:ext>
            </a:extLst>
          </p:cNvPr>
          <p:cNvSpPr>
            <a:spLocks noGrp="1"/>
          </p:cNvSpPr>
          <p:nvPr>
            <p:ph sz="quarter" idx="49" hasCustomPrompt="1"/>
          </p:nvPr>
        </p:nvSpPr>
        <p:spPr>
          <a:xfrm>
            <a:off x="11969914" y="34432820"/>
            <a:ext cx="8459460" cy="5937940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54" name="Marcador de posición de texto 6">
            <a:extLst>
              <a:ext uri="{FF2B5EF4-FFF2-40B4-BE49-F238E27FC236}">
                <a16:creationId xmlns:a16="http://schemas.microsoft.com/office/drawing/2014/main" id="{F464BF97-AC5A-4FA5-B82F-96404968290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2587073" y="15967164"/>
            <a:ext cx="8459460" cy="722152"/>
          </a:xfrm>
          <a:prstGeom prst="round1Rect">
            <a:avLst/>
          </a:prstGeom>
          <a:solidFill>
            <a:srgbClr val="700000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Relación</a:t>
            </a:r>
            <a:r>
              <a:rPr lang="en-US" dirty="0"/>
              <a:t> con el </a:t>
            </a:r>
            <a:r>
              <a:rPr lang="en-US" dirty="0" err="1"/>
              <a:t>cliente</a:t>
            </a:r>
            <a:endParaRPr lang="en-US" dirty="0"/>
          </a:p>
        </p:txBody>
      </p:sp>
      <p:sp>
        <p:nvSpPr>
          <p:cNvPr id="55" name="Marcador de posición de contenido 17">
            <a:extLst>
              <a:ext uri="{FF2B5EF4-FFF2-40B4-BE49-F238E27FC236}">
                <a16:creationId xmlns:a16="http://schemas.microsoft.com/office/drawing/2014/main" id="{2389A26F-A32B-44BC-94F0-FB0368515502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22587073" y="17003959"/>
            <a:ext cx="8459460" cy="4911003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56" name="Marcador de posición de texto 6">
            <a:extLst>
              <a:ext uri="{FF2B5EF4-FFF2-40B4-BE49-F238E27FC236}">
                <a16:creationId xmlns:a16="http://schemas.microsoft.com/office/drawing/2014/main" id="{3D0A4794-2AE1-424E-AD65-51A61179E58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2587073" y="22460784"/>
            <a:ext cx="8459460" cy="722152"/>
          </a:xfrm>
          <a:prstGeom prst="round1Rect">
            <a:avLst/>
          </a:prstGeom>
          <a:solidFill>
            <a:srgbClr val="700000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Clientes</a:t>
            </a:r>
            <a:endParaRPr lang="en-US" dirty="0"/>
          </a:p>
        </p:txBody>
      </p:sp>
      <p:sp>
        <p:nvSpPr>
          <p:cNvPr id="57" name="Marcador de posición de contenido 17">
            <a:extLst>
              <a:ext uri="{FF2B5EF4-FFF2-40B4-BE49-F238E27FC236}">
                <a16:creationId xmlns:a16="http://schemas.microsoft.com/office/drawing/2014/main" id="{84DD809A-904E-4DB9-BC15-E7818D6E393E}"/>
              </a:ext>
            </a:extLst>
          </p:cNvPr>
          <p:cNvSpPr>
            <a:spLocks noGrp="1"/>
          </p:cNvSpPr>
          <p:nvPr>
            <p:ph sz="quarter" idx="53" hasCustomPrompt="1"/>
          </p:nvPr>
        </p:nvSpPr>
        <p:spPr>
          <a:xfrm>
            <a:off x="22587073" y="23497579"/>
            <a:ext cx="8459460" cy="7846750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58" name="Marcador de posición de texto 6">
            <a:extLst>
              <a:ext uri="{FF2B5EF4-FFF2-40B4-BE49-F238E27FC236}">
                <a16:creationId xmlns:a16="http://schemas.microsoft.com/office/drawing/2014/main" id="{FFA7FA49-C11C-48FB-BFD8-E9147D469E52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2587073" y="31950119"/>
            <a:ext cx="8459460" cy="722152"/>
          </a:xfrm>
          <a:prstGeom prst="round1Rect">
            <a:avLst/>
          </a:prstGeom>
          <a:solidFill>
            <a:srgbClr val="700000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canal</a:t>
            </a:r>
          </a:p>
        </p:txBody>
      </p:sp>
      <p:sp>
        <p:nvSpPr>
          <p:cNvPr id="59" name="Marcador de posición de contenido 17">
            <a:extLst>
              <a:ext uri="{FF2B5EF4-FFF2-40B4-BE49-F238E27FC236}">
                <a16:creationId xmlns:a16="http://schemas.microsoft.com/office/drawing/2014/main" id="{8497B13F-FE9B-4EFF-BE1E-4BDF53D2889F}"/>
              </a:ext>
            </a:extLst>
          </p:cNvPr>
          <p:cNvSpPr>
            <a:spLocks noGrp="1"/>
          </p:cNvSpPr>
          <p:nvPr>
            <p:ph sz="quarter" idx="55" hasCustomPrompt="1"/>
          </p:nvPr>
        </p:nvSpPr>
        <p:spPr>
          <a:xfrm>
            <a:off x="22587073" y="32986914"/>
            <a:ext cx="8459460" cy="7383846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60" name="Marcador de posición de contenido 17">
            <a:extLst>
              <a:ext uri="{FF2B5EF4-FFF2-40B4-BE49-F238E27FC236}">
                <a16:creationId xmlns:a16="http://schemas.microsoft.com/office/drawing/2014/main" id="{F7852A78-2C3C-4268-AA8E-F3BF543F45E1}"/>
              </a:ext>
            </a:extLst>
          </p:cNvPr>
          <p:cNvSpPr>
            <a:spLocks noGrp="1"/>
          </p:cNvSpPr>
          <p:nvPr>
            <p:ph sz="quarter" idx="56" hasCustomPrompt="1"/>
          </p:nvPr>
        </p:nvSpPr>
        <p:spPr>
          <a:xfrm>
            <a:off x="1338897" y="7422619"/>
            <a:ext cx="29707635" cy="1691731"/>
          </a:xfrm>
          <a:prstGeom prst="rect">
            <a:avLst/>
          </a:prstGeom>
        </p:spPr>
        <p:txBody>
          <a:bodyPr lIns="366894" tIns="183447"/>
          <a:lstStyle>
            <a:lvl1pPr marL="457200" indent="-457200">
              <a:buFont typeface="+mj-lt"/>
              <a:buAutoNum type="arabicPeriod"/>
              <a:defRPr baseline="0"/>
            </a:lvl1pPr>
            <a:lvl2pPr marL="816487" indent="-342900">
              <a:buFont typeface="+mj-lt"/>
              <a:buAutoNum type="arabicPeriod"/>
              <a:defRPr/>
            </a:lvl2pPr>
            <a:lvl3pPr marL="816487" indent="-342900">
              <a:buFont typeface="+mj-lt"/>
              <a:buAutoNum type="arabicPeriod"/>
              <a:defRPr/>
            </a:lvl3pPr>
            <a:lvl4pPr marL="816487" indent="-342900">
              <a:buFont typeface="+mj-lt"/>
              <a:buAutoNum type="arabicPeriod"/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</p:txBody>
      </p:sp>
      <p:sp>
        <p:nvSpPr>
          <p:cNvPr id="61" name="Marcador de posición de texto 6">
            <a:extLst>
              <a:ext uri="{FF2B5EF4-FFF2-40B4-BE49-F238E27FC236}">
                <a16:creationId xmlns:a16="http://schemas.microsoft.com/office/drawing/2014/main" id="{8F948A13-F5A4-43DC-8E9F-BC4D462116F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 bwMode="auto">
          <a:xfrm>
            <a:off x="11474748" y="11964088"/>
            <a:ext cx="9449792" cy="2712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688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9pPr>
          </a:lstStyle>
          <a:p>
            <a:pPr lvl="0"/>
            <a:r>
              <a:rPr lang="es-ES" dirty="0"/>
              <a:t>Visión:</a:t>
            </a:r>
          </a:p>
        </p:txBody>
      </p:sp>
      <p:sp>
        <p:nvSpPr>
          <p:cNvPr id="62" name="Marcador de posición de texto 6">
            <a:extLst>
              <a:ext uri="{FF2B5EF4-FFF2-40B4-BE49-F238E27FC236}">
                <a16:creationId xmlns:a16="http://schemas.microsoft.com/office/drawing/2014/main" id="{F0FB2BA5-4F1C-41D9-92BA-E3259CC6589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 bwMode="auto">
          <a:xfrm>
            <a:off x="22181012" y="11964088"/>
            <a:ext cx="8865520" cy="2712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688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9pPr>
          </a:lstStyle>
          <a:p>
            <a:pPr lvl="0"/>
            <a:r>
              <a:rPr lang="es-ES" dirty="0"/>
              <a:t>Objetivo General:</a:t>
            </a:r>
          </a:p>
        </p:txBody>
      </p:sp>
    </p:spTree>
    <p:extLst>
      <p:ext uri="{BB962C8B-B14F-4D97-AF65-F5344CB8AC3E}">
        <p14:creationId xmlns:p14="http://schemas.microsoft.com/office/powerpoint/2010/main" val="145907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762" userDrawn="1">
          <p15:clr>
            <a:srgbClr val="A4A3A4"/>
          </p15:clr>
        </p15:guide>
        <p15:guide id="2" pos="13631" userDrawn="1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óster">
    <p:bg>
      <p:bgPr>
        <a:blipFill dpi="0" rotWithShape="1">
          <a:blip r:embed="rId2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ángulo 38">
            <a:extLst>
              <a:ext uri="{FF2B5EF4-FFF2-40B4-BE49-F238E27FC236}">
                <a16:creationId xmlns:a16="http://schemas.microsoft.com/office/drawing/2014/main" id="{07095127-E095-46AA-985D-B225C31F3EA3}"/>
              </a:ext>
            </a:extLst>
          </p:cNvPr>
          <p:cNvSpPr/>
          <p:nvPr userDrawn="1"/>
        </p:nvSpPr>
        <p:spPr>
          <a:xfrm>
            <a:off x="843732" y="15621476"/>
            <a:ext cx="9449792" cy="25355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0" dirty="0"/>
              <a:t> 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6C6F19CE-39D3-4333-AB24-7ED06A3ED8A5}"/>
              </a:ext>
            </a:extLst>
          </p:cNvPr>
          <p:cNvSpPr/>
          <p:nvPr userDrawn="1"/>
        </p:nvSpPr>
        <p:spPr>
          <a:xfrm>
            <a:off x="11474748" y="15621477"/>
            <a:ext cx="9449792" cy="7876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0" dirty="0"/>
              <a:t> 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DC638A60-9E9A-4CBB-A037-B09CE0BEA4E0}"/>
              </a:ext>
            </a:extLst>
          </p:cNvPr>
          <p:cNvSpPr/>
          <p:nvPr userDrawn="1"/>
        </p:nvSpPr>
        <p:spPr>
          <a:xfrm>
            <a:off x="22105764" y="15621476"/>
            <a:ext cx="9449792" cy="25355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0" dirty="0"/>
              <a:t> 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20060B63-F16A-4D16-A803-8AB7CFDA18B2}"/>
              </a:ext>
            </a:extLst>
          </p:cNvPr>
          <p:cNvSpPr/>
          <p:nvPr userDrawn="1"/>
        </p:nvSpPr>
        <p:spPr>
          <a:xfrm>
            <a:off x="843732" y="10350426"/>
            <a:ext cx="30711824" cy="4725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0" dirty="0"/>
              <a:t>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BD34002-AF09-4F89-8240-CFB4DB5D2532}"/>
              </a:ext>
            </a:extLst>
          </p:cNvPr>
          <p:cNvSpPr/>
          <p:nvPr userDrawn="1"/>
        </p:nvSpPr>
        <p:spPr>
          <a:xfrm>
            <a:off x="843732" y="6192468"/>
            <a:ext cx="30711824" cy="3500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6000" dirty="0" err="1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379604" y="4444808"/>
            <a:ext cx="18088510" cy="10898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del Proyecto</a:t>
            </a:r>
            <a:endParaRPr lang="en-US" dirty="0"/>
          </a:p>
        </p:txBody>
      </p:sp>
      <p:sp>
        <p:nvSpPr>
          <p:cNvPr id="31" name="Marcador de posición de texto 6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1352757" y="6427227"/>
            <a:ext cx="3402124" cy="810234"/>
          </a:xfrm>
          <a:prstGeom prst="rect">
            <a:avLst/>
          </a:prstGeom>
          <a:solidFill>
            <a:srgbClr val="379997"/>
          </a:solidFill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9pPr>
          </a:lstStyle>
          <a:p>
            <a:pPr lvl="0"/>
            <a:r>
              <a:rPr lang="es-ES" dirty="0"/>
              <a:t>INTEGRANTES</a:t>
            </a:r>
          </a:p>
        </p:txBody>
      </p:sp>
      <p:sp>
        <p:nvSpPr>
          <p:cNvPr id="7" name="Marcador de posición de texto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2755" y="15967164"/>
            <a:ext cx="8459460" cy="722152"/>
          </a:xfrm>
          <a:prstGeom prst="round1Rect">
            <a:avLst/>
          </a:prstGeom>
          <a:solidFill>
            <a:srgbClr val="379997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Socios</a:t>
            </a:r>
            <a:r>
              <a:rPr lang="en-US" dirty="0"/>
              <a:t> clave</a:t>
            </a:r>
          </a:p>
        </p:txBody>
      </p:sp>
      <p:sp>
        <p:nvSpPr>
          <p:cNvPr id="19" name="Marcador de posición de contenido 17"/>
          <p:cNvSpPr>
            <a:spLocks noGrp="1"/>
          </p:cNvSpPr>
          <p:nvPr>
            <p:ph sz="quarter" idx="24" hasCustomPrompt="1"/>
          </p:nvPr>
        </p:nvSpPr>
        <p:spPr>
          <a:xfrm>
            <a:off x="1352755" y="17003959"/>
            <a:ext cx="8459460" cy="4911003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32" name="Instructions"/>
          <p:cNvSpPr/>
          <p:nvPr/>
        </p:nvSpPr>
        <p:spPr>
          <a:xfrm>
            <a:off x="33502931" y="1"/>
            <a:ext cx="9188236" cy="27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2961" tIns="33827" rIns="202961" bIns="33827" rtlCol="0" anchor="t"/>
          <a:lstStyle/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Impresión: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Este póster tiene un ancho de 122 cm y una altura de 92 cm. Está diseñado para imprimirse en una impresora de formato grande.</a:t>
            </a:r>
          </a:p>
          <a:p>
            <a:pPr lvl="0">
              <a:spcBef>
                <a:spcPts val="222"/>
              </a:spcBef>
            </a:pPr>
            <a:endParaRPr lang="es-ES" sz="3688" b="1" noProof="1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Personalizar el contenido: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Los marcadores de posición de este póster ya tienen formato. Especifique los marcadores de posición para agregar texto o haga clic en un icono para agregar una tabla, un gráfico, un gráfico SmartArt, una imagen o un archivo multimedia.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Para agregar o quitar viñetas del texto, haga clic en el botón Viñetas de la pestaña Inicio.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Si necesita más marcadores de posición para títulos, contenido o texto del cuerpo, haga una copia de lo que necesite y arrástrela a su posición. Las guías inteligentes de PowerPoint le ayudarán a alinearla con el resto del contenido.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¿Desea usar sus propias imágenes en lugar de las nuestras? No hay problema. Simplemente haga clic con el botón secundario en una imagen y elija Cambiar imagen. Arrastre una esquina para conservar la relación de aspecto de las imágenes cuando cambie su tamaño.</a:t>
            </a:r>
          </a:p>
          <a:p>
            <a:pPr lvl="0">
              <a:spcBef>
                <a:spcPts val="1775"/>
              </a:spcBef>
            </a:pPr>
            <a:endParaRPr lang="es-ES" sz="4868" noProof="1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Instructions"/>
          <p:cNvSpPr/>
          <p:nvPr userDrawn="1"/>
        </p:nvSpPr>
        <p:spPr>
          <a:xfrm>
            <a:off x="33502931" y="1"/>
            <a:ext cx="9188236" cy="27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2961" tIns="33827" rIns="202961" bIns="33827" rtlCol="0" anchor="t"/>
          <a:lstStyle/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Impresión: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Este póster tiene un ancho de 120 cm y una altura de 90 cm. Está diseñado para imprimirse en una impresora de formato grande.</a:t>
            </a:r>
          </a:p>
          <a:p>
            <a:pPr lvl="0">
              <a:spcBef>
                <a:spcPts val="222"/>
              </a:spcBef>
            </a:pPr>
            <a:endParaRPr lang="es-ES" sz="3688" b="1" noProof="1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Personalizar el contenido: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Los marcadores de posición de este póster ya tienen formato. Especifique los marcadores de posición para agregar texto o haga clic en un icono para agregar una tabla, un gráfico, un gráfico SmartArt, una imagen o un archivo multimedia.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Para agregar o quitar viñetas del texto, haga clic en el botón Viñetas de la pestaña Inicio.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Puede cambiar en fondo de los cuadros o agrandarlos si la información lo requiere.</a:t>
            </a:r>
          </a:p>
          <a:p>
            <a:pPr lvl="0">
              <a:spcBef>
                <a:spcPts val="1775"/>
              </a:spcBef>
            </a:pPr>
            <a:endParaRPr lang="es-ES" sz="4868" noProof="1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Marcador de posición de texto 6">
            <a:extLst>
              <a:ext uri="{FF2B5EF4-FFF2-40B4-BE49-F238E27FC236}">
                <a16:creationId xmlns:a16="http://schemas.microsoft.com/office/drawing/2014/main" id="{2ADFB9E7-1E9F-44E7-9E28-4E167B98321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 bwMode="auto">
          <a:xfrm>
            <a:off x="1352755" y="10927293"/>
            <a:ext cx="6373925" cy="722152"/>
          </a:xfrm>
          <a:prstGeom prst="rect">
            <a:avLst/>
          </a:prstGeom>
          <a:solidFill>
            <a:srgbClr val="379997"/>
          </a:solidFill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9pPr>
          </a:lstStyle>
          <a:p>
            <a:pPr lvl="0"/>
            <a:r>
              <a:rPr lang="es-ES" dirty="0"/>
              <a:t>DESCRIPCIÓN DEL NEGOCIO:</a:t>
            </a:r>
          </a:p>
        </p:txBody>
      </p:sp>
      <p:sp>
        <p:nvSpPr>
          <p:cNvPr id="38" name="Marcador de posición de texto 6">
            <a:extLst>
              <a:ext uri="{FF2B5EF4-FFF2-40B4-BE49-F238E27FC236}">
                <a16:creationId xmlns:a16="http://schemas.microsoft.com/office/drawing/2014/main" id="{6B3C74B3-6D87-45E4-B9AD-4D94F42933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 bwMode="auto">
          <a:xfrm>
            <a:off x="1352755" y="11964088"/>
            <a:ext cx="8940769" cy="2712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688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9pPr>
          </a:lstStyle>
          <a:p>
            <a:pPr lvl="0"/>
            <a:r>
              <a:rPr lang="es-ES" dirty="0"/>
              <a:t>Misión:</a:t>
            </a:r>
          </a:p>
        </p:txBody>
      </p:sp>
      <p:sp>
        <p:nvSpPr>
          <p:cNvPr id="42" name="Marcador de posición de texto 6">
            <a:extLst>
              <a:ext uri="{FF2B5EF4-FFF2-40B4-BE49-F238E27FC236}">
                <a16:creationId xmlns:a16="http://schemas.microsoft.com/office/drawing/2014/main" id="{A4F96977-DD88-4B09-8AAB-60CEB50DD79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352755" y="22460784"/>
            <a:ext cx="8459460" cy="722152"/>
          </a:xfrm>
          <a:prstGeom prst="round1Rect">
            <a:avLst/>
          </a:prstGeom>
          <a:solidFill>
            <a:srgbClr val="379997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Actividades</a:t>
            </a:r>
            <a:r>
              <a:rPr lang="en-US" dirty="0"/>
              <a:t> clave</a:t>
            </a:r>
          </a:p>
        </p:txBody>
      </p:sp>
      <p:sp>
        <p:nvSpPr>
          <p:cNvPr id="43" name="Marcador de posición de contenido 17">
            <a:extLst>
              <a:ext uri="{FF2B5EF4-FFF2-40B4-BE49-F238E27FC236}">
                <a16:creationId xmlns:a16="http://schemas.microsoft.com/office/drawing/2014/main" id="{8EDC92B4-5696-45D5-917F-72DEBA2EE4F4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1352755" y="23497579"/>
            <a:ext cx="8459460" cy="7846750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44" name="Marcador de posición de texto 6">
            <a:extLst>
              <a:ext uri="{FF2B5EF4-FFF2-40B4-BE49-F238E27FC236}">
                <a16:creationId xmlns:a16="http://schemas.microsoft.com/office/drawing/2014/main" id="{B703F01C-77F4-4234-B68C-98E6329D3E0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52755" y="31950119"/>
            <a:ext cx="8459460" cy="722152"/>
          </a:xfrm>
          <a:prstGeom prst="round1Rect">
            <a:avLst/>
          </a:prstGeom>
          <a:solidFill>
            <a:srgbClr val="379997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Recursos</a:t>
            </a:r>
            <a:r>
              <a:rPr lang="en-US" dirty="0"/>
              <a:t> clave</a:t>
            </a:r>
          </a:p>
        </p:txBody>
      </p:sp>
      <p:sp>
        <p:nvSpPr>
          <p:cNvPr id="45" name="Marcador de posición de contenido 17">
            <a:extLst>
              <a:ext uri="{FF2B5EF4-FFF2-40B4-BE49-F238E27FC236}">
                <a16:creationId xmlns:a16="http://schemas.microsoft.com/office/drawing/2014/main" id="{C0A5D283-E4AC-4BFF-9A4D-887AAB06785F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1352755" y="32986914"/>
            <a:ext cx="8459460" cy="7383846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A719D0D0-0F49-4133-AADB-DCA3620AD640}"/>
              </a:ext>
            </a:extLst>
          </p:cNvPr>
          <p:cNvSpPr/>
          <p:nvPr userDrawn="1"/>
        </p:nvSpPr>
        <p:spPr>
          <a:xfrm>
            <a:off x="11474748" y="24251416"/>
            <a:ext cx="9449792" cy="8095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0" dirty="0"/>
              <a:t> 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E980F035-F854-459F-B10F-E914951B0E3F}"/>
              </a:ext>
            </a:extLst>
          </p:cNvPr>
          <p:cNvSpPr/>
          <p:nvPr userDrawn="1"/>
        </p:nvSpPr>
        <p:spPr>
          <a:xfrm>
            <a:off x="11474748" y="32986914"/>
            <a:ext cx="9449792" cy="7989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0" dirty="0"/>
              <a:t> </a:t>
            </a:r>
          </a:p>
        </p:txBody>
      </p:sp>
      <p:sp>
        <p:nvSpPr>
          <p:cNvPr id="48" name="Marcador de posición de texto 6">
            <a:extLst>
              <a:ext uri="{FF2B5EF4-FFF2-40B4-BE49-F238E27FC236}">
                <a16:creationId xmlns:a16="http://schemas.microsoft.com/office/drawing/2014/main" id="{2DF621B6-A1E3-4CC1-A401-86D4F296750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969914" y="16112449"/>
            <a:ext cx="8459460" cy="722152"/>
          </a:xfrm>
          <a:prstGeom prst="round1Rect">
            <a:avLst/>
          </a:prstGeom>
          <a:solidFill>
            <a:srgbClr val="379997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Propuesta</a:t>
            </a:r>
            <a:r>
              <a:rPr lang="en-US" dirty="0"/>
              <a:t> de valor</a:t>
            </a:r>
          </a:p>
        </p:txBody>
      </p:sp>
      <p:sp>
        <p:nvSpPr>
          <p:cNvPr id="49" name="Marcador de posición de contenido 17">
            <a:extLst>
              <a:ext uri="{FF2B5EF4-FFF2-40B4-BE49-F238E27FC236}">
                <a16:creationId xmlns:a16="http://schemas.microsoft.com/office/drawing/2014/main" id="{41C43552-257D-41E6-8EE8-BB85FCFDF983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11969914" y="17149244"/>
            <a:ext cx="8459460" cy="6033692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50" name="Marcador de posición de texto 6">
            <a:extLst>
              <a:ext uri="{FF2B5EF4-FFF2-40B4-BE49-F238E27FC236}">
                <a16:creationId xmlns:a16="http://schemas.microsoft.com/office/drawing/2014/main" id="{C5DC4362-3C5E-4CA0-A89A-FE33B4E3DB7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969914" y="24701064"/>
            <a:ext cx="8459460" cy="722152"/>
          </a:xfrm>
          <a:prstGeom prst="round1Rect">
            <a:avLst/>
          </a:prstGeom>
          <a:solidFill>
            <a:srgbClr val="379997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costos</a:t>
            </a:r>
            <a:endParaRPr lang="en-US" dirty="0"/>
          </a:p>
        </p:txBody>
      </p:sp>
      <p:sp>
        <p:nvSpPr>
          <p:cNvPr id="51" name="Marcador de posición de contenido 17">
            <a:extLst>
              <a:ext uri="{FF2B5EF4-FFF2-40B4-BE49-F238E27FC236}">
                <a16:creationId xmlns:a16="http://schemas.microsoft.com/office/drawing/2014/main" id="{1D93EB82-EB80-4467-B541-163377A4B871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11969914" y="25737859"/>
            <a:ext cx="8459460" cy="6212260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52" name="Marcador de posición de texto 6">
            <a:extLst>
              <a:ext uri="{FF2B5EF4-FFF2-40B4-BE49-F238E27FC236}">
                <a16:creationId xmlns:a16="http://schemas.microsoft.com/office/drawing/2014/main" id="{0861DFD6-52AA-4F44-82DE-128B75E0F95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969914" y="33396025"/>
            <a:ext cx="8459460" cy="690263"/>
          </a:xfrm>
          <a:prstGeom prst="round1Rect">
            <a:avLst/>
          </a:prstGeom>
          <a:solidFill>
            <a:srgbClr val="379997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ingresos</a:t>
            </a:r>
            <a:endParaRPr lang="en-US" dirty="0"/>
          </a:p>
        </p:txBody>
      </p:sp>
      <p:sp>
        <p:nvSpPr>
          <p:cNvPr id="53" name="Marcador de posición de contenido 17">
            <a:extLst>
              <a:ext uri="{FF2B5EF4-FFF2-40B4-BE49-F238E27FC236}">
                <a16:creationId xmlns:a16="http://schemas.microsoft.com/office/drawing/2014/main" id="{5C0608D6-24C5-430A-9996-84036D95C754}"/>
              </a:ext>
            </a:extLst>
          </p:cNvPr>
          <p:cNvSpPr>
            <a:spLocks noGrp="1"/>
          </p:cNvSpPr>
          <p:nvPr>
            <p:ph sz="quarter" idx="49" hasCustomPrompt="1"/>
          </p:nvPr>
        </p:nvSpPr>
        <p:spPr>
          <a:xfrm>
            <a:off x="11969914" y="34432820"/>
            <a:ext cx="8459460" cy="5937940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54" name="Marcador de posición de texto 6">
            <a:extLst>
              <a:ext uri="{FF2B5EF4-FFF2-40B4-BE49-F238E27FC236}">
                <a16:creationId xmlns:a16="http://schemas.microsoft.com/office/drawing/2014/main" id="{F464BF97-AC5A-4FA5-B82F-96404968290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2587073" y="15967164"/>
            <a:ext cx="8459460" cy="722152"/>
          </a:xfrm>
          <a:prstGeom prst="round1Rect">
            <a:avLst/>
          </a:prstGeom>
          <a:solidFill>
            <a:srgbClr val="379997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Relación</a:t>
            </a:r>
            <a:r>
              <a:rPr lang="en-US" dirty="0"/>
              <a:t> con el </a:t>
            </a:r>
            <a:r>
              <a:rPr lang="en-US" dirty="0" err="1"/>
              <a:t>cliente</a:t>
            </a:r>
            <a:endParaRPr lang="en-US" dirty="0"/>
          </a:p>
        </p:txBody>
      </p:sp>
      <p:sp>
        <p:nvSpPr>
          <p:cNvPr id="55" name="Marcador de posición de contenido 17">
            <a:extLst>
              <a:ext uri="{FF2B5EF4-FFF2-40B4-BE49-F238E27FC236}">
                <a16:creationId xmlns:a16="http://schemas.microsoft.com/office/drawing/2014/main" id="{2389A26F-A32B-44BC-94F0-FB0368515502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22587073" y="17003959"/>
            <a:ext cx="8459460" cy="4911003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56" name="Marcador de posición de texto 6">
            <a:extLst>
              <a:ext uri="{FF2B5EF4-FFF2-40B4-BE49-F238E27FC236}">
                <a16:creationId xmlns:a16="http://schemas.microsoft.com/office/drawing/2014/main" id="{3D0A4794-2AE1-424E-AD65-51A61179E58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2587073" y="22460784"/>
            <a:ext cx="8459460" cy="722152"/>
          </a:xfrm>
          <a:prstGeom prst="round1Rect">
            <a:avLst/>
          </a:prstGeom>
          <a:solidFill>
            <a:srgbClr val="379997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Clientes</a:t>
            </a:r>
            <a:endParaRPr lang="en-US" dirty="0"/>
          </a:p>
        </p:txBody>
      </p:sp>
      <p:sp>
        <p:nvSpPr>
          <p:cNvPr id="57" name="Marcador de posición de contenido 17">
            <a:extLst>
              <a:ext uri="{FF2B5EF4-FFF2-40B4-BE49-F238E27FC236}">
                <a16:creationId xmlns:a16="http://schemas.microsoft.com/office/drawing/2014/main" id="{84DD809A-904E-4DB9-BC15-E7818D6E393E}"/>
              </a:ext>
            </a:extLst>
          </p:cNvPr>
          <p:cNvSpPr>
            <a:spLocks noGrp="1"/>
          </p:cNvSpPr>
          <p:nvPr>
            <p:ph sz="quarter" idx="53" hasCustomPrompt="1"/>
          </p:nvPr>
        </p:nvSpPr>
        <p:spPr>
          <a:xfrm>
            <a:off x="22587073" y="23497579"/>
            <a:ext cx="8459460" cy="7846750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58" name="Marcador de posición de texto 6">
            <a:extLst>
              <a:ext uri="{FF2B5EF4-FFF2-40B4-BE49-F238E27FC236}">
                <a16:creationId xmlns:a16="http://schemas.microsoft.com/office/drawing/2014/main" id="{FFA7FA49-C11C-48FB-BFD8-E9147D469E52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2587073" y="31950119"/>
            <a:ext cx="8459460" cy="722152"/>
          </a:xfrm>
          <a:prstGeom prst="round1Rect">
            <a:avLst/>
          </a:prstGeom>
          <a:solidFill>
            <a:srgbClr val="379997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canal</a:t>
            </a:r>
          </a:p>
        </p:txBody>
      </p:sp>
      <p:sp>
        <p:nvSpPr>
          <p:cNvPr id="59" name="Marcador de posición de contenido 17">
            <a:extLst>
              <a:ext uri="{FF2B5EF4-FFF2-40B4-BE49-F238E27FC236}">
                <a16:creationId xmlns:a16="http://schemas.microsoft.com/office/drawing/2014/main" id="{8497B13F-FE9B-4EFF-BE1E-4BDF53D2889F}"/>
              </a:ext>
            </a:extLst>
          </p:cNvPr>
          <p:cNvSpPr>
            <a:spLocks noGrp="1"/>
          </p:cNvSpPr>
          <p:nvPr>
            <p:ph sz="quarter" idx="55" hasCustomPrompt="1"/>
          </p:nvPr>
        </p:nvSpPr>
        <p:spPr>
          <a:xfrm>
            <a:off x="22587073" y="32986914"/>
            <a:ext cx="8459460" cy="7383846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60" name="Marcador de posición de contenido 17">
            <a:extLst>
              <a:ext uri="{FF2B5EF4-FFF2-40B4-BE49-F238E27FC236}">
                <a16:creationId xmlns:a16="http://schemas.microsoft.com/office/drawing/2014/main" id="{F7852A78-2C3C-4268-AA8E-F3BF543F45E1}"/>
              </a:ext>
            </a:extLst>
          </p:cNvPr>
          <p:cNvSpPr>
            <a:spLocks noGrp="1"/>
          </p:cNvSpPr>
          <p:nvPr>
            <p:ph sz="quarter" idx="56" hasCustomPrompt="1"/>
          </p:nvPr>
        </p:nvSpPr>
        <p:spPr>
          <a:xfrm>
            <a:off x="1338897" y="7422619"/>
            <a:ext cx="29707635" cy="1691731"/>
          </a:xfrm>
          <a:prstGeom prst="rect">
            <a:avLst/>
          </a:prstGeom>
        </p:spPr>
        <p:txBody>
          <a:bodyPr lIns="366894" tIns="183447"/>
          <a:lstStyle>
            <a:lvl1pPr marL="457200" indent="-457200">
              <a:buFont typeface="+mj-lt"/>
              <a:buAutoNum type="arabicPeriod"/>
              <a:defRPr baseline="0"/>
            </a:lvl1pPr>
            <a:lvl2pPr marL="816487" indent="-342900">
              <a:buFont typeface="+mj-lt"/>
              <a:buAutoNum type="arabicPeriod"/>
              <a:defRPr/>
            </a:lvl2pPr>
            <a:lvl3pPr marL="816487" indent="-342900">
              <a:buFont typeface="+mj-lt"/>
              <a:buAutoNum type="arabicPeriod"/>
              <a:defRPr/>
            </a:lvl3pPr>
            <a:lvl4pPr marL="816487" indent="-342900">
              <a:buFont typeface="+mj-lt"/>
              <a:buAutoNum type="arabicPeriod"/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</p:txBody>
      </p:sp>
      <p:sp>
        <p:nvSpPr>
          <p:cNvPr id="61" name="Marcador de posición de texto 6">
            <a:extLst>
              <a:ext uri="{FF2B5EF4-FFF2-40B4-BE49-F238E27FC236}">
                <a16:creationId xmlns:a16="http://schemas.microsoft.com/office/drawing/2014/main" id="{8F948A13-F5A4-43DC-8E9F-BC4D462116F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 bwMode="auto">
          <a:xfrm>
            <a:off x="11474748" y="11964088"/>
            <a:ext cx="9449792" cy="2712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688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9pPr>
          </a:lstStyle>
          <a:p>
            <a:pPr lvl="0"/>
            <a:r>
              <a:rPr lang="es-ES" dirty="0"/>
              <a:t>Visión:</a:t>
            </a:r>
          </a:p>
        </p:txBody>
      </p:sp>
      <p:sp>
        <p:nvSpPr>
          <p:cNvPr id="62" name="Marcador de posición de texto 6">
            <a:extLst>
              <a:ext uri="{FF2B5EF4-FFF2-40B4-BE49-F238E27FC236}">
                <a16:creationId xmlns:a16="http://schemas.microsoft.com/office/drawing/2014/main" id="{F0FB2BA5-4F1C-41D9-92BA-E3259CC6589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 bwMode="auto">
          <a:xfrm>
            <a:off x="22181012" y="11964088"/>
            <a:ext cx="8865520" cy="2712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688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9pPr>
          </a:lstStyle>
          <a:p>
            <a:pPr lvl="0"/>
            <a:r>
              <a:rPr lang="es-ES" dirty="0"/>
              <a:t>Objetivo General:</a:t>
            </a:r>
          </a:p>
        </p:txBody>
      </p:sp>
    </p:spTree>
    <p:extLst>
      <p:ext uri="{BB962C8B-B14F-4D97-AF65-F5344CB8AC3E}">
        <p14:creationId xmlns:p14="http://schemas.microsoft.com/office/powerpoint/2010/main" val="3573224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762">
          <p15:clr>
            <a:srgbClr val="A4A3A4"/>
          </p15:clr>
        </p15:guide>
        <p15:guide id="2" pos="13631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óster"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ángulo 38">
            <a:extLst>
              <a:ext uri="{FF2B5EF4-FFF2-40B4-BE49-F238E27FC236}">
                <a16:creationId xmlns:a16="http://schemas.microsoft.com/office/drawing/2014/main" id="{07095127-E095-46AA-985D-B225C31F3EA3}"/>
              </a:ext>
            </a:extLst>
          </p:cNvPr>
          <p:cNvSpPr/>
          <p:nvPr userDrawn="1"/>
        </p:nvSpPr>
        <p:spPr>
          <a:xfrm>
            <a:off x="843732" y="15621476"/>
            <a:ext cx="9449792" cy="25355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0" dirty="0"/>
              <a:t> 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6C6F19CE-39D3-4333-AB24-7ED06A3ED8A5}"/>
              </a:ext>
            </a:extLst>
          </p:cNvPr>
          <p:cNvSpPr/>
          <p:nvPr userDrawn="1"/>
        </p:nvSpPr>
        <p:spPr>
          <a:xfrm>
            <a:off x="11474748" y="15621477"/>
            <a:ext cx="9449792" cy="7876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0" dirty="0"/>
              <a:t> 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DC638A60-9E9A-4CBB-A037-B09CE0BEA4E0}"/>
              </a:ext>
            </a:extLst>
          </p:cNvPr>
          <p:cNvSpPr/>
          <p:nvPr userDrawn="1"/>
        </p:nvSpPr>
        <p:spPr>
          <a:xfrm>
            <a:off x="22105764" y="15621476"/>
            <a:ext cx="9449792" cy="25355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0" dirty="0"/>
              <a:t> 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20060B63-F16A-4D16-A803-8AB7CFDA18B2}"/>
              </a:ext>
            </a:extLst>
          </p:cNvPr>
          <p:cNvSpPr/>
          <p:nvPr userDrawn="1"/>
        </p:nvSpPr>
        <p:spPr>
          <a:xfrm>
            <a:off x="843732" y="10350426"/>
            <a:ext cx="30711824" cy="4725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0" dirty="0"/>
              <a:t>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BD34002-AF09-4F89-8240-CFB4DB5D2532}"/>
              </a:ext>
            </a:extLst>
          </p:cNvPr>
          <p:cNvSpPr/>
          <p:nvPr userDrawn="1"/>
        </p:nvSpPr>
        <p:spPr>
          <a:xfrm>
            <a:off x="843732" y="6192468"/>
            <a:ext cx="30711824" cy="3500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6000" dirty="0" err="1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379604" y="4444808"/>
            <a:ext cx="18088510" cy="10898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Nombre del Proyecto</a:t>
            </a:r>
            <a:endParaRPr lang="en-US" dirty="0"/>
          </a:p>
        </p:txBody>
      </p:sp>
      <p:sp>
        <p:nvSpPr>
          <p:cNvPr id="31" name="Marcador de posición de texto 6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1352757" y="6427227"/>
            <a:ext cx="3402124" cy="8102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40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9pPr>
          </a:lstStyle>
          <a:p>
            <a:pPr lvl="0"/>
            <a:r>
              <a:rPr lang="es-ES" dirty="0"/>
              <a:t>INTEGRANTES</a:t>
            </a:r>
          </a:p>
        </p:txBody>
      </p:sp>
      <p:sp>
        <p:nvSpPr>
          <p:cNvPr id="7" name="Marcador de posición de texto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2755" y="15967164"/>
            <a:ext cx="8459460" cy="722152"/>
          </a:xfrm>
          <a:prstGeom prst="round1Rect">
            <a:avLst/>
          </a:prstGeom>
          <a:solidFill>
            <a:schemeClr val="accent6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Socios</a:t>
            </a:r>
            <a:r>
              <a:rPr lang="en-US" dirty="0"/>
              <a:t> clave</a:t>
            </a:r>
          </a:p>
        </p:txBody>
      </p:sp>
      <p:sp>
        <p:nvSpPr>
          <p:cNvPr id="19" name="Marcador de posición de contenido 17"/>
          <p:cNvSpPr>
            <a:spLocks noGrp="1"/>
          </p:cNvSpPr>
          <p:nvPr>
            <p:ph sz="quarter" idx="24" hasCustomPrompt="1"/>
          </p:nvPr>
        </p:nvSpPr>
        <p:spPr>
          <a:xfrm>
            <a:off x="1352755" y="17003959"/>
            <a:ext cx="8459460" cy="4911003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32" name="Instructions"/>
          <p:cNvSpPr/>
          <p:nvPr/>
        </p:nvSpPr>
        <p:spPr>
          <a:xfrm>
            <a:off x="33502931" y="1"/>
            <a:ext cx="9188236" cy="27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2961" tIns="33827" rIns="202961" bIns="33827" rtlCol="0" anchor="t"/>
          <a:lstStyle/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Impresión: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Este póster tiene un ancho de 122 cm y una altura de 92 cm. Está diseñado para imprimirse en una impresora de formato grande.</a:t>
            </a:r>
          </a:p>
          <a:p>
            <a:pPr lvl="0">
              <a:spcBef>
                <a:spcPts val="222"/>
              </a:spcBef>
            </a:pPr>
            <a:endParaRPr lang="es-ES" sz="3688" b="1" noProof="1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Personalizar el contenido: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Los marcadores de posición de este póster ya tienen formato. Especifique los marcadores de posición para agregar texto o haga clic en un icono para agregar una tabla, un gráfico, un gráfico SmartArt, una imagen o un archivo multimedia.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Para agregar o quitar viñetas del texto, haga clic en el botón Viñetas de la pestaña Inicio.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Si necesita más marcadores de posición para títulos, contenido o texto del cuerpo, haga una copia de lo que necesite y arrástrela a su posición. Las guías inteligentes de PowerPoint le ayudarán a alinearla con el resto del contenido.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¿Desea usar sus propias imágenes en lugar de las nuestras? No hay problema. Simplemente haga clic con el botón secundario en una imagen y elija Cambiar imagen. Arrastre una esquina para conservar la relación de aspecto de las imágenes cuando cambie su tamaño.</a:t>
            </a:r>
          </a:p>
          <a:p>
            <a:pPr lvl="0">
              <a:spcBef>
                <a:spcPts val="1775"/>
              </a:spcBef>
            </a:pPr>
            <a:endParaRPr lang="es-ES" sz="4868" noProof="1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Instructions"/>
          <p:cNvSpPr/>
          <p:nvPr userDrawn="1"/>
        </p:nvSpPr>
        <p:spPr>
          <a:xfrm>
            <a:off x="33502931" y="1"/>
            <a:ext cx="9188236" cy="27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2961" tIns="33827" rIns="202961" bIns="33827" rtlCol="0" anchor="t"/>
          <a:lstStyle/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Impresión: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Este póster tiene un ancho de 120 cm y una altura de 90 cm. Está diseñado para imprimirse en una impresora de formato grande.</a:t>
            </a:r>
          </a:p>
          <a:p>
            <a:pPr lvl="0">
              <a:spcBef>
                <a:spcPts val="222"/>
              </a:spcBef>
            </a:pPr>
            <a:endParaRPr lang="es-ES" sz="3688" b="1" noProof="1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Personalizar el contenido: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Los marcadores de posición de este póster ya tienen formato. Especifique los marcadores de posición para agregar texto o haga clic en un icono para agregar una tabla, un gráfico, un gráfico SmartArt, una imagen o un archivo multimedia.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Para agregar o quitar viñetas del texto, haga clic en el botón Viñetas de la pestaña Inicio.</a:t>
            </a:r>
          </a:p>
          <a:p>
            <a:pPr lvl="0">
              <a:spcBef>
                <a:spcPts val="888"/>
              </a:spcBef>
            </a:pPr>
            <a:r>
              <a:rPr lang="es-ES" sz="3688" b="1" kern="1200" noProof="1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ea typeface="+mn-ea"/>
                <a:cs typeface="Calibri" panose="020F0502020204030204" pitchFamily="34" charset="0"/>
              </a:rPr>
              <a:t>Puede cambiar en fondo de los cuadros o agrandarlos si la información lo requiere.</a:t>
            </a:r>
          </a:p>
          <a:p>
            <a:pPr lvl="0">
              <a:spcBef>
                <a:spcPts val="1775"/>
              </a:spcBef>
            </a:pPr>
            <a:endParaRPr lang="es-ES" sz="4868" noProof="1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Marcador de posición de texto 6">
            <a:extLst>
              <a:ext uri="{FF2B5EF4-FFF2-40B4-BE49-F238E27FC236}">
                <a16:creationId xmlns:a16="http://schemas.microsoft.com/office/drawing/2014/main" id="{2ADFB9E7-1E9F-44E7-9E28-4E167B98321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 bwMode="auto">
          <a:xfrm>
            <a:off x="1352755" y="10927293"/>
            <a:ext cx="6373925" cy="7221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40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9pPr>
          </a:lstStyle>
          <a:p>
            <a:pPr lvl="0"/>
            <a:r>
              <a:rPr lang="es-ES" dirty="0"/>
              <a:t>DESCRIPCIÓN DEL NEGOCIO:</a:t>
            </a:r>
          </a:p>
        </p:txBody>
      </p:sp>
      <p:sp>
        <p:nvSpPr>
          <p:cNvPr id="38" name="Marcador de posición de texto 6">
            <a:extLst>
              <a:ext uri="{FF2B5EF4-FFF2-40B4-BE49-F238E27FC236}">
                <a16:creationId xmlns:a16="http://schemas.microsoft.com/office/drawing/2014/main" id="{6B3C74B3-6D87-45E4-B9AD-4D94F42933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 bwMode="auto">
          <a:xfrm>
            <a:off x="1352755" y="11964088"/>
            <a:ext cx="8940769" cy="2712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688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9pPr>
          </a:lstStyle>
          <a:p>
            <a:pPr lvl="0"/>
            <a:r>
              <a:rPr lang="es-ES" dirty="0"/>
              <a:t>Misión:</a:t>
            </a:r>
          </a:p>
        </p:txBody>
      </p:sp>
      <p:sp>
        <p:nvSpPr>
          <p:cNvPr id="42" name="Marcador de posición de texto 6">
            <a:extLst>
              <a:ext uri="{FF2B5EF4-FFF2-40B4-BE49-F238E27FC236}">
                <a16:creationId xmlns:a16="http://schemas.microsoft.com/office/drawing/2014/main" id="{A4F96977-DD88-4B09-8AAB-60CEB50DD79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352755" y="22460784"/>
            <a:ext cx="8459460" cy="722152"/>
          </a:xfrm>
          <a:prstGeom prst="round1Rect">
            <a:avLst/>
          </a:prstGeom>
          <a:solidFill>
            <a:schemeClr val="accent6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Actividades</a:t>
            </a:r>
            <a:r>
              <a:rPr lang="en-US" dirty="0"/>
              <a:t> clave</a:t>
            </a:r>
          </a:p>
        </p:txBody>
      </p:sp>
      <p:sp>
        <p:nvSpPr>
          <p:cNvPr id="43" name="Marcador de posición de contenido 17">
            <a:extLst>
              <a:ext uri="{FF2B5EF4-FFF2-40B4-BE49-F238E27FC236}">
                <a16:creationId xmlns:a16="http://schemas.microsoft.com/office/drawing/2014/main" id="{8EDC92B4-5696-45D5-917F-72DEBA2EE4F4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1352755" y="23497579"/>
            <a:ext cx="8459460" cy="7846750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44" name="Marcador de posición de texto 6">
            <a:extLst>
              <a:ext uri="{FF2B5EF4-FFF2-40B4-BE49-F238E27FC236}">
                <a16:creationId xmlns:a16="http://schemas.microsoft.com/office/drawing/2014/main" id="{B703F01C-77F4-4234-B68C-98E6329D3E0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52755" y="31950119"/>
            <a:ext cx="8459460" cy="722152"/>
          </a:xfrm>
          <a:prstGeom prst="round1Rect">
            <a:avLst/>
          </a:prstGeom>
          <a:solidFill>
            <a:schemeClr val="accent6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Recursos</a:t>
            </a:r>
            <a:r>
              <a:rPr lang="en-US" dirty="0"/>
              <a:t> clave</a:t>
            </a:r>
          </a:p>
        </p:txBody>
      </p:sp>
      <p:sp>
        <p:nvSpPr>
          <p:cNvPr id="45" name="Marcador de posición de contenido 17">
            <a:extLst>
              <a:ext uri="{FF2B5EF4-FFF2-40B4-BE49-F238E27FC236}">
                <a16:creationId xmlns:a16="http://schemas.microsoft.com/office/drawing/2014/main" id="{C0A5D283-E4AC-4BFF-9A4D-887AAB06785F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1352755" y="32986914"/>
            <a:ext cx="8459460" cy="7383846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A719D0D0-0F49-4133-AADB-DCA3620AD640}"/>
              </a:ext>
            </a:extLst>
          </p:cNvPr>
          <p:cNvSpPr/>
          <p:nvPr userDrawn="1"/>
        </p:nvSpPr>
        <p:spPr>
          <a:xfrm>
            <a:off x="11474748" y="24251416"/>
            <a:ext cx="9449792" cy="8095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0" dirty="0"/>
              <a:t> 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E980F035-F854-459F-B10F-E914951B0E3F}"/>
              </a:ext>
            </a:extLst>
          </p:cNvPr>
          <p:cNvSpPr/>
          <p:nvPr userDrawn="1"/>
        </p:nvSpPr>
        <p:spPr>
          <a:xfrm>
            <a:off x="11474748" y="32986914"/>
            <a:ext cx="9449792" cy="7989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0" dirty="0"/>
              <a:t> </a:t>
            </a:r>
          </a:p>
        </p:txBody>
      </p:sp>
      <p:sp>
        <p:nvSpPr>
          <p:cNvPr id="48" name="Marcador de posición de texto 6">
            <a:extLst>
              <a:ext uri="{FF2B5EF4-FFF2-40B4-BE49-F238E27FC236}">
                <a16:creationId xmlns:a16="http://schemas.microsoft.com/office/drawing/2014/main" id="{2DF621B6-A1E3-4CC1-A401-86D4F296750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969914" y="16112449"/>
            <a:ext cx="8459460" cy="722152"/>
          </a:xfrm>
          <a:prstGeom prst="round1Rect">
            <a:avLst/>
          </a:prstGeom>
          <a:solidFill>
            <a:schemeClr val="accent6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Propuesta</a:t>
            </a:r>
            <a:r>
              <a:rPr lang="en-US" dirty="0"/>
              <a:t> de valor</a:t>
            </a:r>
          </a:p>
        </p:txBody>
      </p:sp>
      <p:sp>
        <p:nvSpPr>
          <p:cNvPr id="49" name="Marcador de posición de contenido 17">
            <a:extLst>
              <a:ext uri="{FF2B5EF4-FFF2-40B4-BE49-F238E27FC236}">
                <a16:creationId xmlns:a16="http://schemas.microsoft.com/office/drawing/2014/main" id="{41C43552-257D-41E6-8EE8-BB85FCFDF983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11969914" y="17149244"/>
            <a:ext cx="8459460" cy="6033692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50" name="Marcador de posición de texto 6">
            <a:extLst>
              <a:ext uri="{FF2B5EF4-FFF2-40B4-BE49-F238E27FC236}">
                <a16:creationId xmlns:a16="http://schemas.microsoft.com/office/drawing/2014/main" id="{C5DC4362-3C5E-4CA0-A89A-FE33B4E3DB7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969914" y="24701064"/>
            <a:ext cx="8459460" cy="722152"/>
          </a:xfrm>
          <a:prstGeom prst="round1Rect">
            <a:avLst/>
          </a:prstGeom>
          <a:solidFill>
            <a:schemeClr val="accent6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costos</a:t>
            </a:r>
            <a:endParaRPr lang="en-US" dirty="0"/>
          </a:p>
        </p:txBody>
      </p:sp>
      <p:sp>
        <p:nvSpPr>
          <p:cNvPr id="51" name="Marcador de posición de contenido 17">
            <a:extLst>
              <a:ext uri="{FF2B5EF4-FFF2-40B4-BE49-F238E27FC236}">
                <a16:creationId xmlns:a16="http://schemas.microsoft.com/office/drawing/2014/main" id="{1D93EB82-EB80-4467-B541-163377A4B871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11969914" y="25737859"/>
            <a:ext cx="8459460" cy="6212260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52" name="Marcador de posición de texto 6">
            <a:extLst>
              <a:ext uri="{FF2B5EF4-FFF2-40B4-BE49-F238E27FC236}">
                <a16:creationId xmlns:a16="http://schemas.microsoft.com/office/drawing/2014/main" id="{0861DFD6-52AA-4F44-82DE-128B75E0F95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969914" y="33396025"/>
            <a:ext cx="8459460" cy="690263"/>
          </a:xfrm>
          <a:prstGeom prst="round1Rect">
            <a:avLst/>
          </a:prstGeom>
          <a:solidFill>
            <a:schemeClr val="accent6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ingresos</a:t>
            </a:r>
            <a:endParaRPr lang="en-US" dirty="0"/>
          </a:p>
        </p:txBody>
      </p:sp>
      <p:sp>
        <p:nvSpPr>
          <p:cNvPr id="53" name="Marcador de posición de contenido 17">
            <a:extLst>
              <a:ext uri="{FF2B5EF4-FFF2-40B4-BE49-F238E27FC236}">
                <a16:creationId xmlns:a16="http://schemas.microsoft.com/office/drawing/2014/main" id="{5C0608D6-24C5-430A-9996-84036D95C754}"/>
              </a:ext>
            </a:extLst>
          </p:cNvPr>
          <p:cNvSpPr>
            <a:spLocks noGrp="1"/>
          </p:cNvSpPr>
          <p:nvPr>
            <p:ph sz="quarter" idx="49" hasCustomPrompt="1"/>
          </p:nvPr>
        </p:nvSpPr>
        <p:spPr>
          <a:xfrm>
            <a:off x="11969914" y="34432820"/>
            <a:ext cx="8459460" cy="5937940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54" name="Marcador de posición de texto 6">
            <a:extLst>
              <a:ext uri="{FF2B5EF4-FFF2-40B4-BE49-F238E27FC236}">
                <a16:creationId xmlns:a16="http://schemas.microsoft.com/office/drawing/2014/main" id="{F464BF97-AC5A-4FA5-B82F-96404968290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2587073" y="15967164"/>
            <a:ext cx="8459460" cy="722152"/>
          </a:xfrm>
          <a:prstGeom prst="round1Rect">
            <a:avLst/>
          </a:prstGeom>
          <a:solidFill>
            <a:schemeClr val="accent6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Relación</a:t>
            </a:r>
            <a:r>
              <a:rPr lang="en-US" dirty="0"/>
              <a:t> con el </a:t>
            </a:r>
            <a:r>
              <a:rPr lang="en-US" dirty="0" err="1"/>
              <a:t>cliente</a:t>
            </a:r>
            <a:endParaRPr lang="en-US" dirty="0"/>
          </a:p>
        </p:txBody>
      </p:sp>
      <p:sp>
        <p:nvSpPr>
          <p:cNvPr id="55" name="Marcador de posición de contenido 17">
            <a:extLst>
              <a:ext uri="{FF2B5EF4-FFF2-40B4-BE49-F238E27FC236}">
                <a16:creationId xmlns:a16="http://schemas.microsoft.com/office/drawing/2014/main" id="{2389A26F-A32B-44BC-94F0-FB0368515502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22587073" y="17003959"/>
            <a:ext cx="8459460" cy="4911003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56" name="Marcador de posición de texto 6">
            <a:extLst>
              <a:ext uri="{FF2B5EF4-FFF2-40B4-BE49-F238E27FC236}">
                <a16:creationId xmlns:a16="http://schemas.microsoft.com/office/drawing/2014/main" id="{3D0A4794-2AE1-424E-AD65-51A61179E58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2587073" y="22460784"/>
            <a:ext cx="8459460" cy="722152"/>
          </a:xfrm>
          <a:prstGeom prst="round1Rect">
            <a:avLst/>
          </a:prstGeom>
          <a:solidFill>
            <a:schemeClr val="accent6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Clientes</a:t>
            </a:r>
            <a:endParaRPr lang="en-US" dirty="0"/>
          </a:p>
        </p:txBody>
      </p:sp>
      <p:sp>
        <p:nvSpPr>
          <p:cNvPr id="57" name="Marcador de posición de contenido 17">
            <a:extLst>
              <a:ext uri="{FF2B5EF4-FFF2-40B4-BE49-F238E27FC236}">
                <a16:creationId xmlns:a16="http://schemas.microsoft.com/office/drawing/2014/main" id="{84DD809A-904E-4DB9-BC15-E7818D6E393E}"/>
              </a:ext>
            </a:extLst>
          </p:cNvPr>
          <p:cNvSpPr>
            <a:spLocks noGrp="1"/>
          </p:cNvSpPr>
          <p:nvPr>
            <p:ph sz="quarter" idx="53" hasCustomPrompt="1"/>
          </p:nvPr>
        </p:nvSpPr>
        <p:spPr>
          <a:xfrm>
            <a:off x="22587073" y="23497579"/>
            <a:ext cx="8459460" cy="7846750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58" name="Marcador de posición de texto 6">
            <a:extLst>
              <a:ext uri="{FF2B5EF4-FFF2-40B4-BE49-F238E27FC236}">
                <a16:creationId xmlns:a16="http://schemas.microsoft.com/office/drawing/2014/main" id="{FFA7FA49-C11C-48FB-BFD8-E9147D469E52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2587073" y="31950119"/>
            <a:ext cx="8459460" cy="722152"/>
          </a:xfrm>
          <a:prstGeom prst="round1Rect">
            <a:avLst/>
          </a:prstGeom>
          <a:solidFill>
            <a:schemeClr val="accent6"/>
          </a:solidFill>
        </p:spPr>
        <p:txBody>
          <a:bodyPr lIns="366894" anchor="ctr">
            <a:noAutofit/>
          </a:bodyPr>
          <a:lstStyle>
            <a:lvl1pPr marL="0" marR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4426" b="1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4426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marL="0" marR="0" lvl="0" indent="0" algn="l" defTabSz="3247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canal</a:t>
            </a:r>
          </a:p>
        </p:txBody>
      </p:sp>
      <p:sp>
        <p:nvSpPr>
          <p:cNvPr id="59" name="Marcador de posición de contenido 17">
            <a:extLst>
              <a:ext uri="{FF2B5EF4-FFF2-40B4-BE49-F238E27FC236}">
                <a16:creationId xmlns:a16="http://schemas.microsoft.com/office/drawing/2014/main" id="{8497B13F-FE9B-4EFF-BE1E-4BDF53D2889F}"/>
              </a:ext>
            </a:extLst>
          </p:cNvPr>
          <p:cNvSpPr>
            <a:spLocks noGrp="1"/>
          </p:cNvSpPr>
          <p:nvPr>
            <p:ph sz="quarter" idx="55" hasCustomPrompt="1"/>
          </p:nvPr>
        </p:nvSpPr>
        <p:spPr>
          <a:xfrm>
            <a:off x="22587073" y="32986914"/>
            <a:ext cx="8459460" cy="7383846"/>
          </a:xfrm>
          <a:prstGeom prst="rect">
            <a:avLst/>
          </a:prstGeom>
        </p:spPr>
        <p:txBody>
          <a:bodyPr lIns="366894" tIns="183447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60" name="Marcador de posición de contenido 17">
            <a:extLst>
              <a:ext uri="{FF2B5EF4-FFF2-40B4-BE49-F238E27FC236}">
                <a16:creationId xmlns:a16="http://schemas.microsoft.com/office/drawing/2014/main" id="{F7852A78-2C3C-4268-AA8E-F3BF543F45E1}"/>
              </a:ext>
            </a:extLst>
          </p:cNvPr>
          <p:cNvSpPr>
            <a:spLocks noGrp="1"/>
          </p:cNvSpPr>
          <p:nvPr>
            <p:ph sz="quarter" idx="56" hasCustomPrompt="1"/>
          </p:nvPr>
        </p:nvSpPr>
        <p:spPr>
          <a:xfrm>
            <a:off x="1338897" y="7422619"/>
            <a:ext cx="29707635" cy="1691731"/>
          </a:xfrm>
          <a:prstGeom prst="rect">
            <a:avLst/>
          </a:prstGeom>
        </p:spPr>
        <p:txBody>
          <a:bodyPr lIns="366894" tIns="183447"/>
          <a:lstStyle>
            <a:lvl1pPr marL="457200" indent="-457200">
              <a:buFont typeface="+mj-lt"/>
              <a:buAutoNum type="arabicPeriod"/>
              <a:defRPr baseline="0"/>
            </a:lvl1pPr>
            <a:lvl2pPr marL="816487" indent="-342900">
              <a:buFont typeface="+mj-lt"/>
              <a:buAutoNum type="arabicPeriod"/>
              <a:defRPr/>
            </a:lvl2pPr>
            <a:lvl3pPr marL="816487" indent="-342900">
              <a:buFont typeface="+mj-lt"/>
              <a:buAutoNum type="arabicPeriod"/>
              <a:defRPr/>
            </a:lvl3pPr>
            <a:lvl4pPr marL="816487" indent="-342900">
              <a:buFont typeface="+mj-lt"/>
              <a:buAutoNum type="arabicPeriod"/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</p:txBody>
      </p:sp>
      <p:sp>
        <p:nvSpPr>
          <p:cNvPr id="61" name="Marcador de posición de texto 6">
            <a:extLst>
              <a:ext uri="{FF2B5EF4-FFF2-40B4-BE49-F238E27FC236}">
                <a16:creationId xmlns:a16="http://schemas.microsoft.com/office/drawing/2014/main" id="{8F948A13-F5A4-43DC-8E9F-BC4D462116F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 bwMode="auto">
          <a:xfrm>
            <a:off x="11474748" y="11964088"/>
            <a:ext cx="9449792" cy="2712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688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9pPr>
          </a:lstStyle>
          <a:p>
            <a:pPr lvl="0"/>
            <a:r>
              <a:rPr lang="es-ES" dirty="0"/>
              <a:t>Visión:</a:t>
            </a:r>
          </a:p>
        </p:txBody>
      </p:sp>
      <p:sp>
        <p:nvSpPr>
          <p:cNvPr id="62" name="Marcador de posición de texto 6">
            <a:extLst>
              <a:ext uri="{FF2B5EF4-FFF2-40B4-BE49-F238E27FC236}">
                <a16:creationId xmlns:a16="http://schemas.microsoft.com/office/drawing/2014/main" id="{F0FB2BA5-4F1C-41D9-92BA-E3259CC6589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 bwMode="auto">
          <a:xfrm>
            <a:off x="22181012" y="11964088"/>
            <a:ext cx="8865520" cy="2712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688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1770">
                <a:solidFill>
                  <a:schemeClr val="bg1"/>
                </a:solidFill>
              </a:defRPr>
            </a:lvl9pPr>
          </a:lstStyle>
          <a:p>
            <a:pPr lvl="0"/>
            <a:r>
              <a:rPr lang="es-ES" dirty="0"/>
              <a:t>Objetivo General:</a:t>
            </a:r>
          </a:p>
        </p:txBody>
      </p:sp>
    </p:spTree>
    <p:extLst>
      <p:ext uri="{BB962C8B-B14F-4D97-AF65-F5344CB8AC3E}">
        <p14:creationId xmlns:p14="http://schemas.microsoft.com/office/powerpoint/2010/main" val="231896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762">
          <p15:clr>
            <a:srgbClr val="A4A3A4"/>
          </p15:clr>
        </p15:guide>
        <p15:guide id="2" pos="13631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880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xStyles>
    <p:titleStyle>
      <a:lvl1pPr algn="l" defTabSz="3247451" rtl="0" eaLnBrk="1" latinLnBrk="0" hangingPunct="1">
        <a:lnSpc>
          <a:spcPct val="90000"/>
        </a:lnSpc>
        <a:spcBef>
          <a:spcPct val="0"/>
        </a:spcBef>
        <a:buNone/>
        <a:defRPr sz="6491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38276" indent="-338276" algn="l" defTabSz="3247451" rtl="0" eaLnBrk="1" latinLnBrk="0" hangingPunct="1">
        <a:lnSpc>
          <a:spcPct val="100000"/>
        </a:lnSpc>
        <a:spcBef>
          <a:spcPts val="888"/>
        </a:spcBef>
        <a:buClr>
          <a:schemeClr val="accent2"/>
        </a:buClr>
        <a:buFont typeface="Arial" panose="020B0604020202020204" pitchFamily="34" charset="0"/>
        <a:buChar char="•"/>
        <a:defRPr sz="2065" kern="1200">
          <a:solidFill>
            <a:schemeClr val="tx1"/>
          </a:solidFill>
          <a:latin typeface="+mn-lt"/>
          <a:ea typeface="+mn-ea"/>
          <a:cs typeface="+mn-cs"/>
        </a:defRPr>
      </a:lvl1pPr>
      <a:lvl2pPr marL="811863" indent="-338276" algn="l" defTabSz="3247451" rtl="0" eaLnBrk="1" latinLnBrk="0" hangingPunct="1">
        <a:lnSpc>
          <a:spcPct val="100000"/>
        </a:lnSpc>
        <a:spcBef>
          <a:spcPts val="888"/>
        </a:spcBef>
        <a:buClr>
          <a:schemeClr val="accent2"/>
        </a:buClr>
        <a:buFont typeface="Arial" panose="020B0604020202020204" pitchFamily="34" charset="0"/>
        <a:buChar char="•"/>
        <a:defRPr sz="1770" kern="1200">
          <a:solidFill>
            <a:schemeClr val="tx1"/>
          </a:solidFill>
          <a:latin typeface="+mn-lt"/>
          <a:ea typeface="+mn-ea"/>
          <a:cs typeface="+mn-cs"/>
        </a:defRPr>
      </a:lvl2pPr>
      <a:lvl3pPr marL="811863" indent="-338276" algn="l" defTabSz="3247451" rtl="0" eaLnBrk="1" latinLnBrk="0" hangingPunct="1">
        <a:lnSpc>
          <a:spcPct val="100000"/>
        </a:lnSpc>
        <a:spcBef>
          <a:spcPts val="888"/>
        </a:spcBef>
        <a:buClr>
          <a:schemeClr val="accent2"/>
        </a:buClr>
        <a:buFont typeface="Arial" panose="020B0604020202020204" pitchFamily="34" charset="0"/>
        <a:buChar char="•"/>
        <a:defRPr sz="1770" kern="1200">
          <a:solidFill>
            <a:schemeClr val="tx1"/>
          </a:solidFill>
          <a:latin typeface="+mn-lt"/>
          <a:ea typeface="+mn-ea"/>
          <a:cs typeface="+mn-cs"/>
        </a:defRPr>
      </a:lvl3pPr>
      <a:lvl4pPr marL="811863" indent="-338276" algn="l" defTabSz="3247451" rtl="0" eaLnBrk="1" latinLnBrk="0" hangingPunct="1">
        <a:lnSpc>
          <a:spcPct val="100000"/>
        </a:lnSpc>
        <a:spcBef>
          <a:spcPts val="888"/>
        </a:spcBef>
        <a:buClr>
          <a:schemeClr val="accent2"/>
        </a:buClr>
        <a:buFont typeface="Arial" panose="020B0604020202020204" pitchFamily="34" charset="0"/>
        <a:buChar char="•"/>
        <a:defRPr sz="1770" kern="1200">
          <a:solidFill>
            <a:schemeClr val="tx1"/>
          </a:solidFill>
          <a:latin typeface="+mn-lt"/>
          <a:ea typeface="+mn-ea"/>
          <a:cs typeface="+mn-cs"/>
        </a:defRPr>
      </a:lvl4pPr>
      <a:lvl5pPr marL="811863" indent="-338276" algn="l" defTabSz="3247451" rtl="0" eaLnBrk="1" latinLnBrk="0" hangingPunct="1">
        <a:lnSpc>
          <a:spcPct val="100000"/>
        </a:lnSpc>
        <a:spcBef>
          <a:spcPts val="888"/>
        </a:spcBef>
        <a:buClr>
          <a:schemeClr val="accent2"/>
        </a:buClr>
        <a:buFont typeface="Arial" panose="020B0604020202020204" pitchFamily="34" charset="0"/>
        <a:buChar char="•"/>
        <a:defRPr sz="1770" kern="1200">
          <a:solidFill>
            <a:schemeClr val="tx1"/>
          </a:solidFill>
          <a:latin typeface="+mn-lt"/>
          <a:ea typeface="+mn-ea"/>
          <a:cs typeface="+mn-cs"/>
        </a:defRPr>
      </a:lvl5pPr>
      <a:lvl6pPr marL="811863" indent="-338276" algn="l" defTabSz="3247451" rtl="0" eaLnBrk="1" latinLnBrk="0" hangingPunct="1">
        <a:lnSpc>
          <a:spcPct val="100000"/>
        </a:lnSpc>
        <a:spcBef>
          <a:spcPts val="888"/>
        </a:spcBef>
        <a:buClr>
          <a:schemeClr val="accent2"/>
        </a:buClr>
        <a:buFont typeface="Arial" panose="020B0604020202020204" pitchFamily="34" charset="0"/>
        <a:buChar char="•"/>
        <a:defRPr sz="1770" kern="1200">
          <a:solidFill>
            <a:schemeClr val="tx1"/>
          </a:solidFill>
          <a:latin typeface="+mn-lt"/>
          <a:ea typeface="+mn-ea"/>
          <a:cs typeface="+mn-cs"/>
        </a:defRPr>
      </a:lvl6pPr>
      <a:lvl7pPr marL="811863" indent="-338276" algn="l" defTabSz="3247451" rtl="0" eaLnBrk="1" latinLnBrk="0" hangingPunct="1">
        <a:lnSpc>
          <a:spcPct val="100000"/>
        </a:lnSpc>
        <a:spcBef>
          <a:spcPts val="888"/>
        </a:spcBef>
        <a:buClr>
          <a:schemeClr val="accent2"/>
        </a:buClr>
        <a:buFont typeface="Arial" panose="020B0604020202020204" pitchFamily="34" charset="0"/>
        <a:buChar char="•"/>
        <a:defRPr sz="1770" kern="1200">
          <a:solidFill>
            <a:schemeClr val="tx1"/>
          </a:solidFill>
          <a:latin typeface="+mn-lt"/>
          <a:ea typeface="+mn-ea"/>
          <a:cs typeface="+mn-cs"/>
        </a:defRPr>
      </a:lvl7pPr>
      <a:lvl8pPr marL="811863" indent="-338276" algn="l" defTabSz="3247451" rtl="0" eaLnBrk="1" latinLnBrk="0" hangingPunct="1">
        <a:lnSpc>
          <a:spcPct val="100000"/>
        </a:lnSpc>
        <a:spcBef>
          <a:spcPts val="888"/>
        </a:spcBef>
        <a:buClr>
          <a:schemeClr val="accent2"/>
        </a:buClr>
        <a:buFont typeface="Arial" panose="020B0604020202020204" pitchFamily="34" charset="0"/>
        <a:buChar char="•"/>
        <a:defRPr sz="1770" kern="1200">
          <a:solidFill>
            <a:schemeClr val="tx1"/>
          </a:solidFill>
          <a:latin typeface="+mn-lt"/>
          <a:ea typeface="+mn-ea"/>
          <a:cs typeface="+mn-cs"/>
        </a:defRPr>
      </a:lvl8pPr>
      <a:lvl9pPr marL="811863" indent="-338276" algn="l" defTabSz="3247451" rtl="0" eaLnBrk="1" latinLnBrk="0" hangingPunct="1">
        <a:lnSpc>
          <a:spcPct val="100000"/>
        </a:lnSpc>
        <a:spcBef>
          <a:spcPts val="888"/>
        </a:spcBef>
        <a:buClr>
          <a:schemeClr val="accent2"/>
        </a:buClr>
        <a:buFont typeface="Arial" panose="020B0604020202020204" pitchFamily="34" charset="0"/>
        <a:buChar char="•"/>
        <a:defRPr sz="17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47451" rtl="0" eaLnBrk="1" latinLnBrk="0" hangingPunct="1">
        <a:defRPr sz="6417" kern="1200">
          <a:solidFill>
            <a:schemeClr val="tx1"/>
          </a:solidFill>
          <a:latin typeface="+mn-lt"/>
          <a:ea typeface="+mn-ea"/>
          <a:cs typeface="+mn-cs"/>
        </a:defRPr>
      </a:lvl1pPr>
      <a:lvl2pPr marL="1623725" algn="l" defTabSz="3247451" rtl="0" eaLnBrk="1" latinLnBrk="0" hangingPunct="1">
        <a:defRPr sz="6417" kern="1200">
          <a:solidFill>
            <a:schemeClr val="tx1"/>
          </a:solidFill>
          <a:latin typeface="+mn-lt"/>
          <a:ea typeface="+mn-ea"/>
          <a:cs typeface="+mn-cs"/>
        </a:defRPr>
      </a:lvl2pPr>
      <a:lvl3pPr marL="3247451" algn="l" defTabSz="3247451" rtl="0" eaLnBrk="1" latinLnBrk="0" hangingPunct="1">
        <a:defRPr sz="6417" kern="1200">
          <a:solidFill>
            <a:schemeClr val="tx1"/>
          </a:solidFill>
          <a:latin typeface="+mn-lt"/>
          <a:ea typeface="+mn-ea"/>
          <a:cs typeface="+mn-cs"/>
        </a:defRPr>
      </a:lvl3pPr>
      <a:lvl4pPr marL="4871176" algn="l" defTabSz="3247451" rtl="0" eaLnBrk="1" latinLnBrk="0" hangingPunct="1">
        <a:defRPr sz="6417" kern="1200">
          <a:solidFill>
            <a:schemeClr val="tx1"/>
          </a:solidFill>
          <a:latin typeface="+mn-lt"/>
          <a:ea typeface="+mn-ea"/>
          <a:cs typeface="+mn-cs"/>
        </a:defRPr>
      </a:lvl4pPr>
      <a:lvl5pPr marL="6494902" algn="l" defTabSz="3247451" rtl="0" eaLnBrk="1" latinLnBrk="0" hangingPunct="1">
        <a:defRPr sz="6417" kern="1200">
          <a:solidFill>
            <a:schemeClr val="tx1"/>
          </a:solidFill>
          <a:latin typeface="+mn-lt"/>
          <a:ea typeface="+mn-ea"/>
          <a:cs typeface="+mn-cs"/>
        </a:defRPr>
      </a:lvl5pPr>
      <a:lvl6pPr marL="8118627" algn="l" defTabSz="3247451" rtl="0" eaLnBrk="1" latinLnBrk="0" hangingPunct="1">
        <a:defRPr sz="6417" kern="1200">
          <a:solidFill>
            <a:schemeClr val="tx1"/>
          </a:solidFill>
          <a:latin typeface="+mn-lt"/>
          <a:ea typeface="+mn-ea"/>
          <a:cs typeface="+mn-cs"/>
        </a:defRPr>
      </a:lvl6pPr>
      <a:lvl7pPr marL="9742353" algn="l" defTabSz="3247451" rtl="0" eaLnBrk="1" latinLnBrk="0" hangingPunct="1">
        <a:defRPr sz="6417" kern="1200">
          <a:solidFill>
            <a:schemeClr val="tx1"/>
          </a:solidFill>
          <a:latin typeface="+mn-lt"/>
          <a:ea typeface="+mn-ea"/>
          <a:cs typeface="+mn-cs"/>
        </a:defRPr>
      </a:lvl7pPr>
      <a:lvl8pPr marL="11366078" algn="l" defTabSz="3247451" rtl="0" eaLnBrk="1" latinLnBrk="0" hangingPunct="1">
        <a:defRPr sz="6417" kern="1200">
          <a:solidFill>
            <a:schemeClr val="tx1"/>
          </a:solidFill>
          <a:latin typeface="+mn-lt"/>
          <a:ea typeface="+mn-ea"/>
          <a:cs typeface="+mn-cs"/>
        </a:defRPr>
      </a:lvl8pPr>
      <a:lvl9pPr marL="12989804" algn="l" defTabSz="3247451" rtl="0" eaLnBrk="1" latinLnBrk="0" hangingPunct="1">
        <a:defRPr sz="64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522" userDrawn="1">
          <p15:clr>
            <a:srgbClr val="A4A3A4"/>
          </p15:clr>
        </p15:guide>
        <p15:guide id="2" pos="531" userDrawn="1">
          <p15:clr>
            <a:srgbClr val="A4A3A4"/>
          </p15:clr>
        </p15:guide>
        <p15:guide id="3" pos="19862" userDrawn="1">
          <p15:clr>
            <a:srgbClr val="A4A3A4"/>
          </p15:clr>
        </p15:guide>
        <p15:guide id="4" pos="10196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8BD900-D72E-2B62-5067-5F99A7474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2B26A32-8983-CDC8-10D3-8D9F13C8967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833EF4E-5B9F-554C-D6AF-2F067CCBC2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32158F9-CADA-1890-2DB3-ABF7941A7764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3ED709A0-EA6E-F005-1FB1-308C174A4B6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210BCE51-98B6-5BF3-9769-4B0D2185F24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6F41D84-0D47-6EA2-FE93-47A8A19021B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6DF2422A-E17C-E281-1516-A32B1830964B}"/>
              </a:ext>
            </a:extLst>
          </p:cNvPr>
          <p:cNvSpPr>
            <a:spLocks noGrp="1"/>
          </p:cNvSpPr>
          <p:nvPr>
            <p:ph sz="quarter" idx="4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B979554D-9BCD-AAE8-466F-BC39B2A04FF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EE1AB746-DA17-F5EA-FE35-F787EC08E13E}"/>
              </a:ext>
            </a:extLst>
          </p:cNvPr>
          <p:cNvSpPr>
            <a:spLocks noGrp="1"/>
          </p:cNvSpPr>
          <p:nvPr>
            <p:ph sz="quarter" idx="4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3052F6AA-9BC9-EC56-0DA5-4DF2AE14AE6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3" name="Marcador de contenido 12">
            <a:extLst>
              <a:ext uri="{FF2B5EF4-FFF2-40B4-BE49-F238E27FC236}">
                <a16:creationId xmlns:a16="http://schemas.microsoft.com/office/drawing/2014/main" id="{B50B8544-03A2-5F9E-6F91-97BA04F31566}"/>
              </a:ext>
            </a:extLst>
          </p:cNvPr>
          <p:cNvSpPr>
            <a:spLocks noGrp="1"/>
          </p:cNvSpPr>
          <p:nvPr>
            <p:ph sz="quarter" idx="4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51592382-7621-974F-07A1-F89877E0E1F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5" name="Marcador de contenido 14">
            <a:extLst>
              <a:ext uri="{FF2B5EF4-FFF2-40B4-BE49-F238E27FC236}">
                <a16:creationId xmlns:a16="http://schemas.microsoft.com/office/drawing/2014/main" id="{49A8B92D-5CBD-87F3-DDA6-8E9CA0A48A49}"/>
              </a:ext>
            </a:extLst>
          </p:cNvPr>
          <p:cNvSpPr>
            <a:spLocks noGrp="1"/>
          </p:cNvSpPr>
          <p:nvPr>
            <p:ph sz="quarter" idx="4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0D771BA1-970B-9FF0-6D11-01527E6E808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id="{A839ED64-32AB-BBDD-1C67-08F0D46A8B94}"/>
              </a:ext>
            </a:extLst>
          </p:cNvPr>
          <p:cNvSpPr>
            <a:spLocks noGrp="1"/>
          </p:cNvSpPr>
          <p:nvPr>
            <p:ph sz="quarter" idx="4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30A56B02-6D16-4D4F-C26D-27F2DA9986D3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9" name="Marcador de contenido 18">
            <a:extLst>
              <a:ext uri="{FF2B5EF4-FFF2-40B4-BE49-F238E27FC236}">
                <a16:creationId xmlns:a16="http://schemas.microsoft.com/office/drawing/2014/main" id="{E0F3298C-5673-DF7A-A198-8BE494FE24C3}"/>
              </a:ext>
            </a:extLst>
          </p:cNvPr>
          <p:cNvSpPr>
            <a:spLocks noGrp="1"/>
          </p:cNvSpPr>
          <p:nvPr>
            <p:ph sz="quarter" idx="5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DAAE24CE-BDFE-2972-FB6A-64ABBE00034D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1" name="Marcador de contenido 20">
            <a:extLst>
              <a:ext uri="{FF2B5EF4-FFF2-40B4-BE49-F238E27FC236}">
                <a16:creationId xmlns:a16="http://schemas.microsoft.com/office/drawing/2014/main" id="{14FE8C06-0B9C-C96B-EFC8-84DBDA8120DA}"/>
              </a:ext>
            </a:extLst>
          </p:cNvPr>
          <p:cNvSpPr>
            <a:spLocks noGrp="1"/>
          </p:cNvSpPr>
          <p:nvPr>
            <p:ph sz="quarter" idx="5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93AE3E0B-D9D4-0A9E-4D4C-57F57399E4A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3" name="Marcador de contenido 22">
            <a:extLst>
              <a:ext uri="{FF2B5EF4-FFF2-40B4-BE49-F238E27FC236}">
                <a16:creationId xmlns:a16="http://schemas.microsoft.com/office/drawing/2014/main" id="{D104457A-23B5-265A-FB72-2409C3DAF53A}"/>
              </a:ext>
            </a:extLst>
          </p:cNvPr>
          <p:cNvSpPr>
            <a:spLocks noGrp="1"/>
          </p:cNvSpPr>
          <p:nvPr>
            <p:ph sz="quarter" idx="5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4" name="Marcador de contenido 23">
            <a:extLst>
              <a:ext uri="{FF2B5EF4-FFF2-40B4-BE49-F238E27FC236}">
                <a16:creationId xmlns:a16="http://schemas.microsoft.com/office/drawing/2014/main" id="{AA9EA80A-D913-5C0B-6D8C-92A07AF2FB87}"/>
              </a:ext>
            </a:extLst>
          </p:cNvPr>
          <p:cNvSpPr>
            <a:spLocks noGrp="1"/>
          </p:cNvSpPr>
          <p:nvPr>
            <p:ph sz="quarter" idx="5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28C2322F-DBF4-B840-001F-5E53D38CE272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9A0D67EA-E81D-EDCD-686C-39B9721C569B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9794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8E202-3705-CD1B-283E-BD0525845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5EAFE7-F4E6-425E-F7AE-1F8F05AE096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3D7BC4A-641B-55F7-5FFF-81B83A03F2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B701B74-23A5-821C-F972-C7D7570B8F19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AD3AD7A2-32A4-9AC3-9F6B-147FE50DE80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58510CD5-4BB2-2761-EC5E-359461FCFD6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1EB3D7F7-EFFB-02E9-6282-C88DB8E62A2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98105B3E-3F87-8267-0BD0-C41C0C821E48}"/>
              </a:ext>
            </a:extLst>
          </p:cNvPr>
          <p:cNvSpPr>
            <a:spLocks noGrp="1"/>
          </p:cNvSpPr>
          <p:nvPr>
            <p:ph sz="quarter" idx="4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3359718A-75E3-1765-6C38-76C62E783C6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CA603CDD-CCA8-5DA0-3BD4-CB566F8C4ADC}"/>
              </a:ext>
            </a:extLst>
          </p:cNvPr>
          <p:cNvSpPr>
            <a:spLocks noGrp="1"/>
          </p:cNvSpPr>
          <p:nvPr>
            <p:ph sz="quarter" idx="4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A1042919-9F30-F19F-5A92-65647C8D444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3" name="Marcador de contenido 12">
            <a:extLst>
              <a:ext uri="{FF2B5EF4-FFF2-40B4-BE49-F238E27FC236}">
                <a16:creationId xmlns:a16="http://schemas.microsoft.com/office/drawing/2014/main" id="{8BDF12AB-CD5F-3C4E-7072-5D1E48FF611D}"/>
              </a:ext>
            </a:extLst>
          </p:cNvPr>
          <p:cNvSpPr>
            <a:spLocks noGrp="1"/>
          </p:cNvSpPr>
          <p:nvPr>
            <p:ph sz="quarter" idx="4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2D8D0DB0-2B68-F5ED-F8DB-6F9D9A9104A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5" name="Marcador de contenido 14">
            <a:extLst>
              <a:ext uri="{FF2B5EF4-FFF2-40B4-BE49-F238E27FC236}">
                <a16:creationId xmlns:a16="http://schemas.microsoft.com/office/drawing/2014/main" id="{C8A10DA0-3E91-7B91-8DF5-6720E9DEB23C}"/>
              </a:ext>
            </a:extLst>
          </p:cNvPr>
          <p:cNvSpPr>
            <a:spLocks noGrp="1"/>
          </p:cNvSpPr>
          <p:nvPr>
            <p:ph sz="quarter" idx="4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97DB23DD-7142-3466-8213-B8770C323AE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id="{C4743530-6B62-3B52-97AA-B58CD964E4BD}"/>
              </a:ext>
            </a:extLst>
          </p:cNvPr>
          <p:cNvSpPr>
            <a:spLocks noGrp="1"/>
          </p:cNvSpPr>
          <p:nvPr>
            <p:ph sz="quarter" idx="4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E1A4E505-1DE3-94A3-C42E-56DAAB35BF43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9" name="Marcador de contenido 18">
            <a:extLst>
              <a:ext uri="{FF2B5EF4-FFF2-40B4-BE49-F238E27FC236}">
                <a16:creationId xmlns:a16="http://schemas.microsoft.com/office/drawing/2014/main" id="{D868568E-0563-5588-504C-209242AEE9F0}"/>
              </a:ext>
            </a:extLst>
          </p:cNvPr>
          <p:cNvSpPr>
            <a:spLocks noGrp="1"/>
          </p:cNvSpPr>
          <p:nvPr>
            <p:ph sz="quarter" idx="5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F6CB8860-5E3F-7009-AE67-74E286BC508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1" name="Marcador de contenido 20">
            <a:extLst>
              <a:ext uri="{FF2B5EF4-FFF2-40B4-BE49-F238E27FC236}">
                <a16:creationId xmlns:a16="http://schemas.microsoft.com/office/drawing/2014/main" id="{05EE1996-AA7A-638E-BB2C-7FDEB15A1F03}"/>
              </a:ext>
            </a:extLst>
          </p:cNvPr>
          <p:cNvSpPr>
            <a:spLocks noGrp="1"/>
          </p:cNvSpPr>
          <p:nvPr>
            <p:ph sz="quarter" idx="5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01DFF9D7-E25E-6A94-0C8A-C7B878B4548E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3" name="Marcador de contenido 22">
            <a:extLst>
              <a:ext uri="{FF2B5EF4-FFF2-40B4-BE49-F238E27FC236}">
                <a16:creationId xmlns:a16="http://schemas.microsoft.com/office/drawing/2014/main" id="{9DDF5948-1DF0-B905-6818-8985445700F7}"/>
              </a:ext>
            </a:extLst>
          </p:cNvPr>
          <p:cNvSpPr>
            <a:spLocks noGrp="1"/>
          </p:cNvSpPr>
          <p:nvPr>
            <p:ph sz="quarter" idx="5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4" name="Marcador de contenido 23">
            <a:extLst>
              <a:ext uri="{FF2B5EF4-FFF2-40B4-BE49-F238E27FC236}">
                <a16:creationId xmlns:a16="http://schemas.microsoft.com/office/drawing/2014/main" id="{3B318D16-F199-EB9C-1C6F-42BC51644DE5}"/>
              </a:ext>
            </a:extLst>
          </p:cNvPr>
          <p:cNvSpPr>
            <a:spLocks noGrp="1"/>
          </p:cNvSpPr>
          <p:nvPr>
            <p:ph sz="quarter" idx="5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E8F8D928-5CEA-2E99-C0E8-5E6BC4808E1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E24AC3CD-1AA6-EB7E-316C-2DB09953BA80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2140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0642DB-1CF1-8072-55E1-682E66447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D4AC81-1C35-B6DB-8DA6-957E2F4BFEC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E6F576-F99C-EE13-3A0F-205F286C13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005BE7F-8250-981E-53DB-64CC746178C3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8B18561-F8AE-6E45-F676-D16ED39D24E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F6158335-0962-0C1B-ABB7-EBF39FDDF0C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0755E0F3-7C84-EFD5-1B77-94347BC7B95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85F4FE3E-19B7-C979-4C4B-56ED8FC09B9F}"/>
              </a:ext>
            </a:extLst>
          </p:cNvPr>
          <p:cNvSpPr>
            <a:spLocks noGrp="1"/>
          </p:cNvSpPr>
          <p:nvPr>
            <p:ph sz="quarter" idx="4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99DE34CC-A4D0-80DA-1C97-B1249513DFB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1688F546-A33A-955F-BB8F-A6DCED9F4D86}"/>
              </a:ext>
            </a:extLst>
          </p:cNvPr>
          <p:cNvSpPr>
            <a:spLocks noGrp="1"/>
          </p:cNvSpPr>
          <p:nvPr>
            <p:ph sz="quarter" idx="4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0560D590-9A91-2727-B47A-06B0B6125FD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3" name="Marcador de contenido 12">
            <a:extLst>
              <a:ext uri="{FF2B5EF4-FFF2-40B4-BE49-F238E27FC236}">
                <a16:creationId xmlns:a16="http://schemas.microsoft.com/office/drawing/2014/main" id="{65E5E663-D0D3-7354-CDCD-65D1C05D27A0}"/>
              </a:ext>
            </a:extLst>
          </p:cNvPr>
          <p:cNvSpPr>
            <a:spLocks noGrp="1"/>
          </p:cNvSpPr>
          <p:nvPr>
            <p:ph sz="quarter" idx="4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44366C19-93AB-E42C-AF79-69CF9B5FD0D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5" name="Marcador de contenido 14">
            <a:extLst>
              <a:ext uri="{FF2B5EF4-FFF2-40B4-BE49-F238E27FC236}">
                <a16:creationId xmlns:a16="http://schemas.microsoft.com/office/drawing/2014/main" id="{768E7D6D-52E8-45AF-02C1-FF01477DA346}"/>
              </a:ext>
            </a:extLst>
          </p:cNvPr>
          <p:cNvSpPr>
            <a:spLocks noGrp="1"/>
          </p:cNvSpPr>
          <p:nvPr>
            <p:ph sz="quarter" idx="4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D7E3B289-3E02-A1AE-CEB0-AEC00F579B97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id="{DDC833E6-1433-FC22-913F-C3970C90D7C4}"/>
              </a:ext>
            </a:extLst>
          </p:cNvPr>
          <p:cNvSpPr>
            <a:spLocks noGrp="1"/>
          </p:cNvSpPr>
          <p:nvPr>
            <p:ph sz="quarter" idx="4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8749D6A6-D565-F788-2330-B7FCCFC2D88F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9" name="Marcador de contenido 18">
            <a:extLst>
              <a:ext uri="{FF2B5EF4-FFF2-40B4-BE49-F238E27FC236}">
                <a16:creationId xmlns:a16="http://schemas.microsoft.com/office/drawing/2014/main" id="{5A2576B0-CC01-13DE-B3A4-1216505440DC}"/>
              </a:ext>
            </a:extLst>
          </p:cNvPr>
          <p:cNvSpPr>
            <a:spLocks noGrp="1"/>
          </p:cNvSpPr>
          <p:nvPr>
            <p:ph sz="quarter" idx="5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5596CA83-762C-3761-A41C-452F5BB86B7E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1" name="Marcador de contenido 20">
            <a:extLst>
              <a:ext uri="{FF2B5EF4-FFF2-40B4-BE49-F238E27FC236}">
                <a16:creationId xmlns:a16="http://schemas.microsoft.com/office/drawing/2014/main" id="{21741FD0-7C12-2CA4-1646-DF732FF6A190}"/>
              </a:ext>
            </a:extLst>
          </p:cNvPr>
          <p:cNvSpPr>
            <a:spLocks noGrp="1"/>
          </p:cNvSpPr>
          <p:nvPr>
            <p:ph sz="quarter" idx="5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704EE7B0-46DC-EE1A-C4F4-2015A394106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3" name="Marcador de contenido 22">
            <a:extLst>
              <a:ext uri="{FF2B5EF4-FFF2-40B4-BE49-F238E27FC236}">
                <a16:creationId xmlns:a16="http://schemas.microsoft.com/office/drawing/2014/main" id="{7CB97F5F-102B-E77D-76C0-FF3985A49430}"/>
              </a:ext>
            </a:extLst>
          </p:cNvPr>
          <p:cNvSpPr>
            <a:spLocks noGrp="1"/>
          </p:cNvSpPr>
          <p:nvPr>
            <p:ph sz="quarter" idx="5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4" name="Marcador de contenido 23">
            <a:extLst>
              <a:ext uri="{FF2B5EF4-FFF2-40B4-BE49-F238E27FC236}">
                <a16:creationId xmlns:a16="http://schemas.microsoft.com/office/drawing/2014/main" id="{9CBA21FC-26A9-1057-6826-7E34C09E18AF}"/>
              </a:ext>
            </a:extLst>
          </p:cNvPr>
          <p:cNvSpPr>
            <a:spLocks noGrp="1"/>
          </p:cNvSpPr>
          <p:nvPr>
            <p:ph sz="quarter" idx="5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C0AAC7DA-6C97-E2B1-5573-0B879E07E48D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780FA2B7-04AE-4C0A-B5E5-0240D02F02ED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68224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1">
  <a:themeElements>
    <a:clrScheme name="Rojo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 sz="6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6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edicalPosterA_TP104001550" id="{07F09869-6891-4551-BC0F-65F8FFF1266C}" vid="{624A5476-6436-411E-BFDD-87C1E9C6AE87}"/>
    </a:ext>
  </a:extLst>
</a:theme>
</file>

<file path=ppt/theme/theme2.xml><?xml version="1.0" encoding="utf-8"?>
<a:theme xmlns:a="http://schemas.openxmlformats.org/drawingml/2006/main" name="Office Theme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4C5A6A"/>
      </a:hlink>
      <a:folHlink>
        <a:srgbClr val="808DA0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4C5A6A"/>
      </a:hlink>
      <a:folHlink>
        <a:srgbClr val="808DA0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706B30959CA94589F24CEA5DBAE658" ma:contentTypeVersion="11" ma:contentTypeDescription="Create a new document." ma:contentTypeScope="" ma:versionID="eaa0ea33c88f957af30b0dfba1c31fb9">
  <xsd:schema xmlns:xsd="http://www.w3.org/2001/XMLSchema" xmlns:xs="http://www.w3.org/2001/XMLSchema" xmlns:p="http://schemas.microsoft.com/office/2006/metadata/properties" xmlns:ns2="ebf526c3-c444-4f8b-bf19-07d0db1bfbf1" targetNamespace="http://schemas.microsoft.com/office/2006/metadata/properties" ma:root="true" ma:fieldsID="9c2bdc77b1070970bb8bef9a0ab93f72" ns2:_="">
    <xsd:import namespace="ebf526c3-c444-4f8b-bf19-07d0db1bfb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526c3-c444-4f8b-bf19-07d0db1bfb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b063932-f173-4154-82f3-97ca89cdde1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bf526c3-c444-4f8b-bf19-07d0db1bfbf1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3A00E41-3703-4B1A-A78B-BE9E4D3AB585}"/>
</file>

<file path=customXml/itemProps2.xml><?xml version="1.0" encoding="utf-8"?>
<ds:datastoreItem xmlns:ds="http://schemas.openxmlformats.org/officeDocument/2006/customXml" ds:itemID="{356D4FE1-9712-4E15-BE66-4D8420B8DCC8}">
  <ds:schemaRefs>
    <ds:schemaRef ds:uri="http://schemas.microsoft.com/office/2006/metadata/properties"/>
    <ds:schemaRef ds:uri="http://purl.org/dc/dcmitype/"/>
    <ds:schemaRef ds:uri="http://purl.org/dc/elements/1.1/"/>
    <ds:schemaRef ds:uri="http://www.w3.org/XML/1998/namespace"/>
    <ds:schemaRef ds:uri="http://schemas.microsoft.com/office/infopath/2007/PartnerControls"/>
    <ds:schemaRef ds:uri="6110ac49-3f80-4daa-97b1-a5e3303448ba"/>
    <ds:schemaRef ds:uri="http://schemas.microsoft.com/office/2006/documentManagement/types"/>
    <ds:schemaRef ds:uri="http://schemas.openxmlformats.org/package/2006/metadata/core-properties"/>
    <ds:schemaRef ds:uri="bf63acb5-eba2-4b9a-81b1-e07578c0b514"/>
    <ds:schemaRef ds:uri="http://purl.org/dc/terms/"/>
    <ds:schemaRef ds:uri="cc15edec-c94c-48f8-8b02-96fa689750ae"/>
    <ds:schemaRef ds:uri="1b538597-5253-466c-98b9-ead4868bbadc"/>
  </ds:schemaRefs>
</ds:datastoreItem>
</file>

<file path=customXml/itemProps3.xml><?xml version="1.0" encoding="utf-8"?>
<ds:datastoreItem xmlns:ds="http://schemas.openxmlformats.org/officeDocument/2006/customXml" ds:itemID="{F1DD4BC0-FEC9-47E0-9AEB-4FA421EF26F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TotalTime>0</TotalTime>
  <Words>0</Words>
  <Application>Microsoft Office PowerPoint</Application>
  <PresentationFormat>Personalizado</PresentationFormat>
  <Paragraphs>0</Paragraphs>
  <Slides>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Tema1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2018-02-14T18:51:30Z</dcterms:created>
  <dcterms:modified xsi:type="dcterms:W3CDTF">2024-08-29T08:20:43Z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TC040015519991</vt:lpwstr>
  </property>
  <property fmtid="{D5CDD505-2E9C-101B-9397-08002B2CF9AE}" pid="3" name="ContentTypeId">
    <vt:lpwstr>0x01010043706B30959CA94589F24CEA5DBAE658</vt:lpwstr>
  </property>
  <property fmtid="{D5CDD505-2E9C-101B-9397-08002B2CF9AE}" pid="4" name="MediaServiceImageTags">
    <vt:lpwstr/>
  </property>
</Properties>
</file>