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9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computadora, mujer, hombre, tabla&#10;&#10;Descripción generada automáticamente">
            <a:extLst>
              <a:ext uri="{FF2B5EF4-FFF2-40B4-BE49-F238E27FC236}">
                <a16:creationId xmlns:a16="http://schemas.microsoft.com/office/drawing/2014/main" id="{1290346A-C2C6-16B2-ECE1-3D9DF76B61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4A5D04-4029-9BC3-A8A6-D2ED5E122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709" y="1600200"/>
            <a:ext cx="4895273" cy="2260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17EB5EF-30E2-EC2C-E17B-5252E0751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709" y="4174693"/>
            <a:ext cx="48952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77506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4A42D131-9562-EC32-603B-D4BF16DEC9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A3877-CCA4-9378-19CF-73FB2BB2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1337819"/>
            <a:ext cx="10515600" cy="647999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10611-92F1-93FC-CE3B-DCEBC047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9782"/>
            <a:ext cx="10515600" cy="3997180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8967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CC4DB979-DC33-F19B-6CA0-E0E186B9E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A3877-CCA4-9378-19CF-73FB2BB2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1337819"/>
            <a:ext cx="10515600" cy="647999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10611-92F1-93FC-CE3B-DCEBC047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9782"/>
            <a:ext cx="10515600" cy="3997180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7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B7E70EF-D18D-6D05-5336-67232CF1D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A3877-CCA4-9378-19CF-73FB2BB2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977" y="681038"/>
            <a:ext cx="5174673" cy="647999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10611-92F1-93FC-CE3B-DCEBC047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977" y="1581470"/>
            <a:ext cx="5257800" cy="3997180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6709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Sitio web&#10;&#10;Descripción generada automáticamente con confianza media">
            <a:extLst>
              <a:ext uri="{FF2B5EF4-FFF2-40B4-BE49-F238E27FC236}">
                <a16:creationId xmlns:a16="http://schemas.microsoft.com/office/drawing/2014/main" id="{6863CF69-1A63-61A4-6C54-38039C4E5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C424FD2F-CCAD-51DA-D1AF-436BEB6083B6}"/>
              </a:ext>
            </a:extLst>
          </p:cNvPr>
          <p:cNvSpPr/>
          <p:nvPr userDrawn="1"/>
        </p:nvSpPr>
        <p:spPr>
          <a:xfrm>
            <a:off x="554182" y="1459345"/>
            <a:ext cx="5421745" cy="50892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3A3877-CCA4-9378-19CF-73FB2BB2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73" y="1624147"/>
            <a:ext cx="4888345" cy="1804853"/>
          </a:xfrm>
        </p:spPr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10611-92F1-93FC-CE3B-DCEBC047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3916218"/>
            <a:ext cx="4768273" cy="3997180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2341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persona, parado, hombre, mujer&#10;&#10;Descripción generada automáticamente">
            <a:extLst>
              <a:ext uri="{FF2B5EF4-FFF2-40B4-BE49-F238E27FC236}">
                <a16:creationId xmlns:a16="http://schemas.microsoft.com/office/drawing/2014/main" id="{440725D9-CE79-EB8D-D36B-3DF23ACDB1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A3877-CCA4-9378-19CF-73FB2BB2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7" y="1707273"/>
            <a:ext cx="4906818" cy="915854"/>
          </a:xfrm>
        </p:spPr>
        <p:txBody>
          <a:bodyPr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910611-92F1-93FC-CE3B-DCEBC047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964" y="2844800"/>
            <a:ext cx="4823691" cy="370161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5129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3CA3CC66-3212-A76B-6B79-90849055B6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3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D4B31A-701F-BF32-A949-9ED61E0B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FCEE82-597C-01A9-024F-B6A571662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E6EEC4-2FEF-3246-BFDA-50EEA8A5C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015E3-9FB8-48FB-AB20-107C28FBE2F4}" type="datetimeFigureOut">
              <a:rPr lang="es-MX" smtClean="0"/>
              <a:t>18/08/2024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E86F51-8667-4FB5-A601-9888674EE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35BAB8-F80C-FD25-C2CC-675CEF7467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6A234B-7864-467C-B10E-C67CF1E5AAB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5315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59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F80EDC-E54B-101D-D093-3250A9685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B1B1C1-EB8D-DAB9-C271-B95EA1F480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04355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06B30959CA94589F24CEA5DBAE658" ma:contentTypeVersion="11" ma:contentTypeDescription="Create a new document." ma:contentTypeScope="" ma:versionID="eaa0ea33c88f957af30b0dfba1c31fb9">
  <xsd:schema xmlns:xsd="http://www.w3.org/2001/XMLSchema" xmlns:xs="http://www.w3.org/2001/XMLSchema" xmlns:p="http://schemas.microsoft.com/office/2006/metadata/properties" xmlns:ns2="ebf526c3-c444-4f8b-bf19-07d0db1bfbf1" targetNamespace="http://schemas.microsoft.com/office/2006/metadata/properties" ma:root="true" ma:fieldsID="9c2bdc77b1070970bb8bef9a0ab93f72" ns2:_="">
    <xsd:import namespace="ebf526c3-c444-4f8b-bf19-07d0db1bfb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26c3-c444-4f8b-bf19-07d0db1bfb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b063932-f173-4154-82f3-97ca89cdde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f526c3-c444-4f8b-bf19-07d0db1bfbf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9A36F97-20CF-4F30-97A9-FBCBDB4D6BDF}"/>
</file>

<file path=customXml/itemProps2.xml><?xml version="1.0" encoding="utf-8"?>
<ds:datastoreItem xmlns:ds="http://schemas.openxmlformats.org/officeDocument/2006/customXml" ds:itemID="{2CA89EDB-1863-4529-AAE1-FB7A8C0295FA}"/>
</file>

<file path=customXml/itemProps3.xml><?xml version="1.0" encoding="utf-8"?>
<ds:datastoreItem xmlns:ds="http://schemas.openxmlformats.org/officeDocument/2006/customXml" ds:itemID="{A809352E-43A7-4CD6-B750-0E921B54B3FC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Panorámica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MARIA MARQUEZ GONZALEZ</dc:creator>
  <cp:lastModifiedBy>JOSE MARIA MARQUEZ GONZALEZ</cp:lastModifiedBy>
  <cp:revision>1</cp:revision>
  <dcterms:created xsi:type="dcterms:W3CDTF">2024-08-19T02:52:04Z</dcterms:created>
  <dcterms:modified xsi:type="dcterms:W3CDTF">2024-08-19T03:53:11Z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0x01010043706B30959CA94589F24CEA5DBAE658</vt:lpwstr>
  </property>
</Properties>
</file>