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notesMasterIdLst>
    <p:notesMasterId r:id="rId8"/>
  </p:notesMasterIdLst>
  <p:handoutMasterIdLst>
    <p:handoutMasterId r:id="rId9"/>
  </p:handoutMasterIdLst>
  <p:sldIdLst>
    <p:sldId id="256" r:id="rId5"/>
    <p:sldId id="257" r:id="rId6"/>
    <p:sldId id="258" r:id="rId7"/>
  </p:sldIdLst>
  <p:sldSz cx="32399288" cy="43200638"/>
  <p:notesSz cx="6858000" cy="9144000"/>
  <p:defaultTextStyle>
    <a:defPPr>
      <a:defRPr lang="en-US"/>
    </a:defPPr>
    <a:lvl1pPr marL="0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1pPr>
    <a:lvl2pPr marL="1849145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2pPr>
    <a:lvl3pPr marL="3698290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3pPr>
    <a:lvl4pPr marL="5547435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4pPr>
    <a:lvl5pPr marL="7396581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5pPr>
    <a:lvl6pPr marL="9245725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6pPr>
    <a:lvl7pPr marL="11094870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7pPr>
    <a:lvl8pPr marL="12944015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8pPr>
    <a:lvl9pPr marL="14793160" algn="l" defTabSz="3698290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EFFC"/>
    <a:srgbClr val="BBF3F0"/>
    <a:srgbClr val="0DAFAF"/>
    <a:srgbClr val="EBDCCD"/>
    <a:srgbClr val="B3B3FB"/>
    <a:srgbClr val="5D13F1"/>
    <a:srgbClr val="E9CFFD"/>
    <a:srgbClr val="DFDFFD"/>
    <a:srgbClr val="379997"/>
    <a:srgbClr val="C7EB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078" autoAdjust="0"/>
    <p:restoredTop sz="95474" autoAdjust="0"/>
  </p:normalViewPr>
  <p:slideViewPr>
    <p:cSldViewPr snapToGrid="0">
      <p:cViewPr>
        <p:scale>
          <a:sx n="40" d="100"/>
          <a:sy n="40" d="100"/>
        </p:scale>
        <p:origin x="24" y="-91"/>
      </p:cViewPr>
      <p:guideLst>
        <p:guide orient="horz" pos="13607"/>
        <p:guide pos="1020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-3198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8617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7235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5852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34469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93087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51704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10321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68939" algn="l" defTabSz="917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ó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07095127-E095-46AA-985D-B225C31F3EA3}"/>
              </a:ext>
            </a:extLst>
          </p:cNvPr>
          <p:cNvSpPr/>
          <p:nvPr userDrawn="1"/>
        </p:nvSpPr>
        <p:spPr>
          <a:xfrm>
            <a:off x="843732" y="15621476"/>
            <a:ext cx="9449792" cy="253550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6C6F19CE-39D3-4333-AB24-7ED06A3ED8A5}"/>
              </a:ext>
            </a:extLst>
          </p:cNvPr>
          <p:cNvSpPr/>
          <p:nvPr userDrawn="1"/>
        </p:nvSpPr>
        <p:spPr>
          <a:xfrm>
            <a:off x="11474748" y="15621477"/>
            <a:ext cx="9449792" cy="7876102"/>
          </a:xfrm>
          <a:prstGeom prst="rect">
            <a:avLst/>
          </a:prstGeom>
          <a:solidFill>
            <a:srgbClr val="E1D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DC638A60-9E9A-4CBB-A037-B09CE0BEA4E0}"/>
              </a:ext>
            </a:extLst>
          </p:cNvPr>
          <p:cNvSpPr/>
          <p:nvPr userDrawn="1"/>
        </p:nvSpPr>
        <p:spPr>
          <a:xfrm>
            <a:off x="22105764" y="15621476"/>
            <a:ext cx="9449792" cy="25355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20060B63-F16A-4D16-A803-8AB7CFDA18B2}"/>
              </a:ext>
            </a:extLst>
          </p:cNvPr>
          <p:cNvSpPr/>
          <p:nvPr userDrawn="1"/>
        </p:nvSpPr>
        <p:spPr>
          <a:xfrm>
            <a:off x="843732" y="10350426"/>
            <a:ext cx="30711824" cy="47252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BD34002-AF09-4F89-8240-CFB4DB5D2532}"/>
              </a:ext>
            </a:extLst>
          </p:cNvPr>
          <p:cNvSpPr/>
          <p:nvPr userDrawn="1"/>
        </p:nvSpPr>
        <p:spPr>
          <a:xfrm>
            <a:off x="843732" y="6192468"/>
            <a:ext cx="30711824" cy="3500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000" dirty="0" err="1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43732" y="4444807"/>
            <a:ext cx="30202800" cy="134211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Nombre del Proyecto</a:t>
            </a:r>
            <a:endParaRPr lang="en-US" dirty="0"/>
          </a:p>
        </p:txBody>
      </p:sp>
      <p:sp>
        <p:nvSpPr>
          <p:cNvPr id="31" name="Marcador de posición de texto 6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1352757" y="6427227"/>
            <a:ext cx="3402124" cy="8102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4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9pPr>
          </a:lstStyle>
          <a:p>
            <a:pPr lvl="0"/>
            <a:r>
              <a:rPr lang="es-ES" dirty="0"/>
              <a:t>INTEGRANTES</a:t>
            </a:r>
          </a:p>
        </p:txBody>
      </p:sp>
      <p:sp>
        <p:nvSpPr>
          <p:cNvPr id="7" name="Marcador de posición de texto 6"/>
          <p:cNvSpPr>
            <a:spLocks noGrp="1"/>
          </p:cNvSpPr>
          <p:nvPr>
            <p:ph type="body" sz="quarter" idx="13" hasCustomPrompt="1"/>
          </p:nvPr>
        </p:nvSpPr>
        <p:spPr>
          <a:xfrm>
            <a:off x="1352755" y="15967164"/>
            <a:ext cx="8459460" cy="722152"/>
          </a:xfrm>
          <a:prstGeom prst="round1Rect">
            <a:avLst/>
          </a:prstGeom>
          <a:solidFill>
            <a:srgbClr val="700000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Socios</a:t>
            </a:r>
            <a:r>
              <a:rPr lang="en-US" dirty="0"/>
              <a:t> clave</a:t>
            </a:r>
          </a:p>
        </p:txBody>
      </p:sp>
      <p:sp>
        <p:nvSpPr>
          <p:cNvPr id="19" name="Marcador de posición de contenido 17"/>
          <p:cNvSpPr>
            <a:spLocks noGrp="1"/>
          </p:cNvSpPr>
          <p:nvPr>
            <p:ph sz="quarter" idx="24" hasCustomPrompt="1"/>
          </p:nvPr>
        </p:nvSpPr>
        <p:spPr>
          <a:xfrm>
            <a:off x="1352755" y="17003959"/>
            <a:ext cx="8459460" cy="4911003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32" name="Instructions"/>
          <p:cNvSpPr/>
          <p:nvPr/>
        </p:nvSpPr>
        <p:spPr>
          <a:xfrm>
            <a:off x="33502931" y="1"/>
            <a:ext cx="9188236" cy="27862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2961" tIns="33827" rIns="202961" bIns="33827" rtlCol="0" anchor="t"/>
          <a:lstStyle/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Impresión: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Este póster tiene un ancho de 122 cm y una altura de 92 cm. Está diseñado para imprimirse en una impresora de formato grande.</a:t>
            </a:r>
          </a:p>
          <a:p>
            <a:pPr lvl="0">
              <a:spcBef>
                <a:spcPts val="222"/>
              </a:spcBef>
            </a:pPr>
            <a:endParaRPr lang="es-ES" sz="3688" b="1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Personalizar el contenido: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Los marcadores de posición de este póster ya tienen formato. Especifique los marcadores de posición para agregar texto o haga clic en un icono para agregar una tabla, un gráfico, un gráfico SmartArt, una imagen o un archivo multimedia.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Para agregar o quitar viñetas del texto, haga clic en el botón Viñetas de la pestaña Inicio.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Si necesita más marcadores de posición para títulos, contenido o texto del cuerpo, haga una copia de lo que necesite y arrástrela a su posición. Las guías inteligentes de PowerPoint le ayudarán a alinearla con el resto del contenido.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¿Desea usar sus propias imágenes en lugar de las nuestras? No hay problema. Simplemente haga clic con el botón secundario en una imagen y elija Cambiar imagen. Arrastre una esquina para conservar la relación de aspecto de las imágenes cuando cambie su tamaño.</a:t>
            </a:r>
          </a:p>
          <a:p>
            <a:pPr lvl="0">
              <a:spcBef>
                <a:spcPts val="1775"/>
              </a:spcBef>
            </a:pPr>
            <a:endParaRPr lang="es-ES" sz="4868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Instructions"/>
          <p:cNvSpPr/>
          <p:nvPr userDrawn="1"/>
        </p:nvSpPr>
        <p:spPr>
          <a:xfrm>
            <a:off x="33502931" y="1"/>
            <a:ext cx="9188236" cy="27862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2961" tIns="33827" rIns="202961" bIns="33827" rtlCol="0" anchor="t"/>
          <a:lstStyle/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Impresión: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Este póster tiene un ancho de 120 cm y una altura de 90 cm. Está diseñado para imprimirse en una impresora de formato grande.</a:t>
            </a:r>
          </a:p>
          <a:p>
            <a:pPr lvl="0">
              <a:spcBef>
                <a:spcPts val="222"/>
              </a:spcBef>
            </a:pPr>
            <a:endParaRPr lang="es-ES" sz="3688" b="1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Personalizar el contenido: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Los marcadores de posición de este póster ya tienen formato. Especifique los marcadores de posición para agregar texto o haga clic en un icono para agregar una tabla, un gráfico, un gráfico SmartArt, una imagen o un archivo multimedia.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Para agregar o quitar viñetas del texto, haga clic en el botón Viñetas de la pestaña Inicio.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Puede cambiar en fondo de los cuadros o agrandarlos si la información lo requiere.</a:t>
            </a:r>
          </a:p>
          <a:p>
            <a:pPr lvl="0">
              <a:spcBef>
                <a:spcPts val="1775"/>
              </a:spcBef>
            </a:pPr>
            <a:endParaRPr lang="es-ES" sz="4868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Marcador de posición de texto 6">
            <a:extLst>
              <a:ext uri="{FF2B5EF4-FFF2-40B4-BE49-F238E27FC236}">
                <a16:creationId xmlns:a16="http://schemas.microsoft.com/office/drawing/2014/main" id="{2ADFB9E7-1E9F-44E7-9E28-4E167B98321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1352755" y="10927293"/>
            <a:ext cx="6373925" cy="72215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4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9pPr>
          </a:lstStyle>
          <a:p>
            <a:pPr lvl="0"/>
            <a:r>
              <a:rPr lang="es-ES" dirty="0"/>
              <a:t>DESCRIPCIÓN DEL NEGOCIO:</a:t>
            </a:r>
          </a:p>
        </p:txBody>
      </p:sp>
      <p:sp>
        <p:nvSpPr>
          <p:cNvPr id="38" name="Marcador de posición de texto 6">
            <a:extLst>
              <a:ext uri="{FF2B5EF4-FFF2-40B4-BE49-F238E27FC236}">
                <a16:creationId xmlns:a16="http://schemas.microsoft.com/office/drawing/2014/main" id="{6B3C74B3-6D87-45E4-B9AD-4D94F429338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 bwMode="auto">
          <a:xfrm>
            <a:off x="1352755" y="11964088"/>
            <a:ext cx="8940769" cy="2712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3688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9pPr>
          </a:lstStyle>
          <a:p>
            <a:pPr lvl="0"/>
            <a:r>
              <a:rPr lang="es-ES" dirty="0"/>
              <a:t>Misión:</a:t>
            </a:r>
          </a:p>
        </p:txBody>
      </p:sp>
      <p:sp>
        <p:nvSpPr>
          <p:cNvPr id="42" name="Marcador de posición de texto 6">
            <a:extLst>
              <a:ext uri="{FF2B5EF4-FFF2-40B4-BE49-F238E27FC236}">
                <a16:creationId xmlns:a16="http://schemas.microsoft.com/office/drawing/2014/main" id="{A4F96977-DD88-4B09-8AAB-60CEB50DD79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352755" y="22460784"/>
            <a:ext cx="8459460" cy="722152"/>
          </a:xfrm>
          <a:prstGeom prst="round1Rect">
            <a:avLst/>
          </a:prstGeom>
          <a:solidFill>
            <a:srgbClr val="700000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Actividades</a:t>
            </a:r>
            <a:r>
              <a:rPr lang="en-US" dirty="0"/>
              <a:t> clave</a:t>
            </a:r>
          </a:p>
        </p:txBody>
      </p:sp>
      <p:sp>
        <p:nvSpPr>
          <p:cNvPr id="43" name="Marcador de posición de contenido 17">
            <a:extLst>
              <a:ext uri="{FF2B5EF4-FFF2-40B4-BE49-F238E27FC236}">
                <a16:creationId xmlns:a16="http://schemas.microsoft.com/office/drawing/2014/main" id="{8EDC92B4-5696-45D5-917F-72DEBA2EE4F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352755" y="23497579"/>
            <a:ext cx="8459460" cy="7846750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44" name="Marcador de posición de texto 6">
            <a:extLst>
              <a:ext uri="{FF2B5EF4-FFF2-40B4-BE49-F238E27FC236}">
                <a16:creationId xmlns:a16="http://schemas.microsoft.com/office/drawing/2014/main" id="{B703F01C-77F4-4234-B68C-98E6329D3E0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352755" y="31950119"/>
            <a:ext cx="8459460" cy="722152"/>
          </a:xfrm>
          <a:prstGeom prst="round1Rect">
            <a:avLst/>
          </a:prstGeom>
          <a:solidFill>
            <a:srgbClr val="700000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Recursos</a:t>
            </a:r>
            <a:r>
              <a:rPr lang="en-US" dirty="0"/>
              <a:t> clave</a:t>
            </a:r>
          </a:p>
        </p:txBody>
      </p:sp>
      <p:sp>
        <p:nvSpPr>
          <p:cNvPr id="45" name="Marcador de posición de contenido 17">
            <a:extLst>
              <a:ext uri="{FF2B5EF4-FFF2-40B4-BE49-F238E27FC236}">
                <a16:creationId xmlns:a16="http://schemas.microsoft.com/office/drawing/2014/main" id="{C0A5D283-E4AC-4BFF-9A4D-887AAB06785F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1352755" y="32986914"/>
            <a:ext cx="8459460" cy="7383846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A719D0D0-0F49-4133-AADB-DCA3620AD640}"/>
              </a:ext>
            </a:extLst>
          </p:cNvPr>
          <p:cNvSpPr/>
          <p:nvPr userDrawn="1"/>
        </p:nvSpPr>
        <p:spPr>
          <a:xfrm>
            <a:off x="11474748" y="24251416"/>
            <a:ext cx="9449792" cy="8095194"/>
          </a:xfrm>
          <a:prstGeom prst="rect">
            <a:avLst/>
          </a:prstGeom>
          <a:solidFill>
            <a:srgbClr val="E1D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E980F035-F854-459F-B10F-E914951B0E3F}"/>
              </a:ext>
            </a:extLst>
          </p:cNvPr>
          <p:cNvSpPr/>
          <p:nvPr userDrawn="1"/>
        </p:nvSpPr>
        <p:spPr>
          <a:xfrm>
            <a:off x="11474748" y="32986914"/>
            <a:ext cx="9449792" cy="7989636"/>
          </a:xfrm>
          <a:prstGeom prst="rect">
            <a:avLst/>
          </a:prstGeom>
          <a:solidFill>
            <a:srgbClr val="E1D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48" name="Marcador de posición de texto 6">
            <a:extLst>
              <a:ext uri="{FF2B5EF4-FFF2-40B4-BE49-F238E27FC236}">
                <a16:creationId xmlns:a16="http://schemas.microsoft.com/office/drawing/2014/main" id="{2DF621B6-A1E3-4CC1-A401-86D4F296750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1969914" y="16112449"/>
            <a:ext cx="8459460" cy="722152"/>
          </a:xfrm>
          <a:prstGeom prst="round1Rect">
            <a:avLst/>
          </a:prstGeom>
          <a:solidFill>
            <a:srgbClr val="700000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Propuesta</a:t>
            </a:r>
            <a:r>
              <a:rPr lang="en-US" dirty="0"/>
              <a:t> de valor</a:t>
            </a:r>
          </a:p>
        </p:txBody>
      </p:sp>
      <p:sp>
        <p:nvSpPr>
          <p:cNvPr id="49" name="Marcador de posición de contenido 17">
            <a:extLst>
              <a:ext uri="{FF2B5EF4-FFF2-40B4-BE49-F238E27FC236}">
                <a16:creationId xmlns:a16="http://schemas.microsoft.com/office/drawing/2014/main" id="{41C43552-257D-41E6-8EE8-BB85FCFDF983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11969914" y="17149244"/>
            <a:ext cx="8459460" cy="6033692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50" name="Marcador de posición de texto 6">
            <a:extLst>
              <a:ext uri="{FF2B5EF4-FFF2-40B4-BE49-F238E27FC236}">
                <a16:creationId xmlns:a16="http://schemas.microsoft.com/office/drawing/2014/main" id="{C5DC4362-3C5E-4CA0-A89A-FE33B4E3DB7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1969914" y="24701064"/>
            <a:ext cx="8459460" cy="722152"/>
          </a:xfrm>
          <a:prstGeom prst="round1Rect">
            <a:avLst/>
          </a:prstGeom>
          <a:solidFill>
            <a:srgbClr val="700000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costos</a:t>
            </a:r>
            <a:endParaRPr lang="en-US" dirty="0"/>
          </a:p>
        </p:txBody>
      </p:sp>
      <p:sp>
        <p:nvSpPr>
          <p:cNvPr id="51" name="Marcador de posición de contenido 17">
            <a:extLst>
              <a:ext uri="{FF2B5EF4-FFF2-40B4-BE49-F238E27FC236}">
                <a16:creationId xmlns:a16="http://schemas.microsoft.com/office/drawing/2014/main" id="{1D93EB82-EB80-4467-B541-163377A4B871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11969914" y="25737859"/>
            <a:ext cx="8459460" cy="6212260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52" name="Marcador de posición de texto 6">
            <a:extLst>
              <a:ext uri="{FF2B5EF4-FFF2-40B4-BE49-F238E27FC236}">
                <a16:creationId xmlns:a16="http://schemas.microsoft.com/office/drawing/2014/main" id="{0861DFD6-52AA-4F44-82DE-128B75E0F95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1969914" y="33396025"/>
            <a:ext cx="8459460" cy="690263"/>
          </a:xfrm>
          <a:prstGeom prst="round1Rect">
            <a:avLst/>
          </a:prstGeom>
          <a:solidFill>
            <a:srgbClr val="700000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ingresos</a:t>
            </a:r>
            <a:endParaRPr lang="en-US" dirty="0"/>
          </a:p>
        </p:txBody>
      </p:sp>
      <p:sp>
        <p:nvSpPr>
          <p:cNvPr id="53" name="Marcador de posición de contenido 17">
            <a:extLst>
              <a:ext uri="{FF2B5EF4-FFF2-40B4-BE49-F238E27FC236}">
                <a16:creationId xmlns:a16="http://schemas.microsoft.com/office/drawing/2014/main" id="{5C0608D6-24C5-430A-9996-84036D95C75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11969914" y="34432820"/>
            <a:ext cx="8459460" cy="5937940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54" name="Marcador de posición de texto 6">
            <a:extLst>
              <a:ext uri="{FF2B5EF4-FFF2-40B4-BE49-F238E27FC236}">
                <a16:creationId xmlns:a16="http://schemas.microsoft.com/office/drawing/2014/main" id="{F464BF97-AC5A-4FA5-B82F-96404968290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587073" y="15967164"/>
            <a:ext cx="8459460" cy="722152"/>
          </a:xfrm>
          <a:prstGeom prst="round1Rect">
            <a:avLst/>
          </a:prstGeom>
          <a:solidFill>
            <a:srgbClr val="700000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Relación</a:t>
            </a:r>
            <a:r>
              <a:rPr lang="en-US" dirty="0"/>
              <a:t> con el </a:t>
            </a:r>
            <a:r>
              <a:rPr lang="en-US" dirty="0" err="1"/>
              <a:t>cliente</a:t>
            </a:r>
            <a:endParaRPr lang="en-US" dirty="0"/>
          </a:p>
        </p:txBody>
      </p:sp>
      <p:sp>
        <p:nvSpPr>
          <p:cNvPr id="55" name="Marcador de posición de contenido 17">
            <a:extLst>
              <a:ext uri="{FF2B5EF4-FFF2-40B4-BE49-F238E27FC236}">
                <a16:creationId xmlns:a16="http://schemas.microsoft.com/office/drawing/2014/main" id="{2389A26F-A32B-44BC-94F0-FB0368515502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22587073" y="17003959"/>
            <a:ext cx="8459460" cy="4911003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56" name="Marcador de posición de texto 6">
            <a:extLst>
              <a:ext uri="{FF2B5EF4-FFF2-40B4-BE49-F238E27FC236}">
                <a16:creationId xmlns:a16="http://schemas.microsoft.com/office/drawing/2014/main" id="{3D0A4794-2AE1-424E-AD65-51A61179E585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587073" y="22460784"/>
            <a:ext cx="8459460" cy="722152"/>
          </a:xfrm>
          <a:prstGeom prst="round1Rect">
            <a:avLst/>
          </a:prstGeom>
          <a:solidFill>
            <a:srgbClr val="700000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Clientes</a:t>
            </a:r>
            <a:endParaRPr lang="en-US" dirty="0"/>
          </a:p>
        </p:txBody>
      </p:sp>
      <p:sp>
        <p:nvSpPr>
          <p:cNvPr id="57" name="Marcador de posición de contenido 17">
            <a:extLst>
              <a:ext uri="{FF2B5EF4-FFF2-40B4-BE49-F238E27FC236}">
                <a16:creationId xmlns:a16="http://schemas.microsoft.com/office/drawing/2014/main" id="{84DD809A-904E-4DB9-BC15-E7818D6E393E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>
            <a:off x="22587073" y="23497579"/>
            <a:ext cx="8459460" cy="7846750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58" name="Marcador de posición de texto 6">
            <a:extLst>
              <a:ext uri="{FF2B5EF4-FFF2-40B4-BE49-F238E27FC236}">
                <a16:creationId xmlns:a16="http://schemas.microsoft.com/office/drawing/2014/main" id="{FFA7FA49-C11C-48FB-BFD8-E9147D469E52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2587073" y="31950119"/>
            <a:ext cx="8459460" cy="722152"/>
          </a:xfrm>
          <a:prstGeom prst="round1Rect">
            <a:avLst/>
          </a:prstGeom>
          <a:solidFill>
            <a:srgbClr val="700000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canal</a:t>
            </a:r>
          </a:p>
        </p:txBody>
      </p:sp>
      <p:sp>
        <p:nvSpPr>
          <p:cNvPr id="59" name="Marcador de posición de contenido 17">
            <a:extLst>
              <a:ext uri="{FF2B5EF4-FFF2-40B4-BE49-F238E27FC236}">
                <a16:creationId xmlns:a16="http://schemas.microsoft.com/office/drawing/2014/main" id="{8497B13F-FE9B-4EFF-BE1E-4BDF53D2889F}"/>
              </a:ext>
            </a:extLst>
          </p:cNvPr>
          <p:cNvSpPr>
            <a:spLocks noGrp="1"/>
          </p:cNvSpPr>
          <p:nvPr>
            <p:ph sz="quarter" idx="55" hasCustomPrompt="1"/>
          </p:nvPr>
        </p:nvSpPr>
        <p:spPr>
          <a:xfrm>
            <a:off x="22587073" y="32986914"/>
            <a:ext cx="8459460" cy="7383846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60" name="Marcador de posición de contenido 17">
            <a:extLst>
              <a:ext uri="{FF2B5EF4-FFF2-40B4-BE49-F238E27FC236}">
                <a16:creationId xmlns:a16="http://schemas.microsoft.com/office/drawing/2014/main" id="{F7852A78-2C3C-4268-AA8E-F3BF543F45E1}"/>
              </a:ext>
            </a:extLst>
          </p:cNvPr>
          <p:cNvSpPr>
            <a:spLocks noGrp="1"/>
          </p:cNvSpPr>
          <p:nvPr>
            <p:ph sz="quarter" idx="56" hasCustomPrompt="1"/>
          </p:nvPr>
        </p:nvSpPr>
        <p:spPr>
          <a:xfrm>
            <a:off x="1338897" y="7422619"/>
            <a:ext cx="29707635" cy="1691731"/>
          </a:xfrm>
          <a:prstGeom prst="rect">
            <a:avLst/>
          </a:prstGeom>
        </p:spPr>
        <p:txBody>
          <a:bodyPr lIns="366894" tIns="183447"/>
          <a:lstStyle>
            <a:lvl1pPr marL="457200" indent="-457200">
              <a:buFont typeface="+mj-lt"/>
              <a:buAutoNum type="arabicPeriod"/>
              <a:defRPr baseline="0"/>
            </a:lvl1pPr>
            <a:lvl2pPr marL="816487" indent="-342900">
              <a:buFont typeface="+mj-lt"/>
              <a:buAutoNum type="arabicPeriod"/>
              <a:defRPr/>
            </a:lvl2pPr>
            <a:lvl3pPr marL="816487" indent="-342900">
              <a:buFont typeface="+mj-lt"/>
              <a:buAutoNum type="arabicPeriod"/>
              <a:defRPr/>
            </a:lvl3pPr>
            <a:lvl4pPr marL="816487" indent="-342900">
              <a:buFont typeface="+mj-lt"/>
              <a:buAutoNum type="arabicPeriod"/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</p:txBody>
      </p:sp>
      <p:sp>
        <p:nvSpPr>
          <p:cNvPr id="61" name="Marcador de posición de texto 6">
            <a:extLst>
              <a:ext uri="{FF2B5EF4-FFF2-40B4-BE49-F238E27FC236}">
                <a16:creationId xmlns:a16="http://schemas.microsoft.com/office/drawing/2014/main" id="{8F948A13-F5A4-43DC-8E9F-BC4D462116F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 bwMode="auto">
          <a:xfrm>
            <a:off x="11474748" y="11964088"/>
            <a:ext cx="9449792" cy="2712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3688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9pPr>
          </a:lstStyle>
          <a:p>
            <a:pPr lvl="0"/>
            <a:r>
              <a:rPr lang="es-ES" dirty="0"/>
              <a:t>Visión:</a:t>
            </a:r>
          </a:p>
        </p:txBody>
      </p:sp>
      <p:sp>
        <p:nvSpPr>
          <p:cNvPr id="62" name="Marcador de posición de texto 6">
            <a:extLst>
              <a:ext uri="{FF2B5EF4-FFF2-40B4-BE49-F238E27FC236}">
                <a16:creationId xmlns:a16="http://schemas.microsoft.com/office/drawing/2014/main" id="{F0FB2BA5-4F1C-41D9-92BA-E3259CC65895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 bwMode="auto">
          <a:xfrm>
            <a:off x="22181012" y="11964088"/>
            <a:ext cx="8865520" cy="2712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3688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9pPr>
          </a:lstStyle>
          <a:p>
            <a:pPr lvl="0"/>
            <a:r>
              <a:rPr lang="es-ES" dirty="0"/>
              <a:t>Objetivo General:</a:t>
            </a:r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762" userDrawn="1">
          <p15:clr>
            <a:srgbClr val="A4A3A4"/>
          </p15:clr>
        </p15:guide>
        <p15:guide id="2" pos="13631" userDrawn="1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óster">
    <p:bg>
      <p:bgPr>
        <a:blipFill dpi="0" rotWithShape="1">
          <a:blip r:embed="rId2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07095127-E095-46AA-985D-B225C31F3EA3}"/>
              </a:ext>
            </a:extLst>
          </p:cNvPr>
          <p:cNvSpPr/>
          <p:nvPr userDrawn="1"/>
        </p:nvSpPr>
        <p:spPr>
          <a:xfrm>
            <a:off x="843732" y="15621476"/>
            <a:ext cx="9449792" cy="25355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6C6F19CE-39D3-4333-AB24-7ED06A3ED8A5}"/>
              </a:ext>
            </a:extLst>
          </p:cNvPr>
          <p:cNvSpPr/>
          <p:nvPr userDrawn="1"/>
        </p:nvSpPr>
        <p:spPr>
          <a:xfrm>
            <a:off x="11474748" y="15621477"/>
            <a:ext cx="9449792" cy="7876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DC638A60-9E9A-4CBB-A037-B09CE0BEA4E0}"/>
              </a:ext>
            </a:extLst>
          </p:cNvPr>
          <p:cNvSpPr/>
          <p:nvPr userDrawn="1"/>
        </p:nvSpPr>
        <p:spPr>
          <a:xfrm>
            <a:off x="22105764" y="15621476"/>
            <a:ext cx="9449792" cy="25355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20060B63-F16A-4D16-A803-8AB7CFDA18B2}"/>
              </a:ext>
            </a:extLst>
          </p:cNvPr>
          <p:cNvSpPr/>
          <p:nvPr userDrawn="1"/>
        </p:nvSpPr>
        <p:spPr>
          <a:xfrm>
            <a:off x="843732" y="10350426"/>
            <a:ext cx="30711824" cy="47252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BD34002-AF09-4F89-8240-CFB4DB5D2532}"/>
              </a:ext>
            </a:extLst>
          </p:cNvPr>
          <p:cNvSpPr/>
          <p:nvPr userDrawn="1"/>
        </p:nvSpPr>
        <p:spPr>
          <a:xfrm>
            <a:off x="843732" y="6192468"/>
            <a:ext cx="30711824" cy="3500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000" dirty="0" err="1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338897" y="4444808"/>
            <a:ext cx="30216659" cy="1401128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Nombre del Proyecto</a:t>
            </a:r>
            <a:endParaRPr lang="en-US" dirty="0"/>
          </a:p>
        </p:txBody>
      </p:sp>
      <p:sp>
        <p:nvSpPr>
          <p:cNvPr id="31" name="Marcador de posición de texto 6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1352757" y="6427227"/>
            <a:ext cx="3402124" cy="810234"/>
          </a:xfrm>
          <a:prstGeom prst="rect">
            <a:avLst/>
          </a:prstGeom>
          <a:solidFill>
            <a:srgbClr val="379997"/>
          </a:solidFill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40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9pPr>
          </a:lstStyle>
          <a:p>
            <a:pPr lvl="0"/>
            <a:r>
              <a:rPr lang="es-ES" dirty="0"/>
              <a:t>INTEGRANTES</a:t>
            </a:r>
          </a:p>
        </p:txBody>
      </p:sp>
      <p:sp>
        <p:nvSpPr>
          <p:cNvPr id="7" name="Marcador de posición de texto 6"/>
          <p:cNvSpPr>
            <a:spLocks noGrp="1"/>
          </p:cNvSpPr>
          <p:nvPr>
            <p:ph type="body" sz="quarter" idx="13" hasCustomPrompt="1"/>
          </p:nvPr>
        </p:nvSpPr>
        <p:spPr>
          <a:xfrm>
            <a:off x="1352755" y="15967164"/>
            <a:ext cx="8459460" cy="722152"/>
          </a:xfrm>
          <a:prstGeom prst="round1Rect">
            <a:avLst/>
          </a:prstGeom>
          <a:solidFill>
            <a:srgbClr val="379997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Socios</a:t>
            </a:r>
            <a:r>
              <a:rPr lang="en-US" dirty="0"/>
              <a:t> clave</a:t>
            </a:r>
          </a:p>
        </p:txBody>
      </p:sp>
      <p:sp>
        <p:nvSpPr>
          <p:cNvPr id="19" name="Marcador de posición de contenido 17"/>
          <p:cNvSpPr>
            <a:spLocks noGrp="1"/>
          </p:cNvSpPr>
          <p:nvPr>
            <p:ph sz="quarter" idx="24" hasCustomPrompt="1"/>
          </p:nvPr>
        </p:nvSpPr>
        <p:spPr>
          <a:xfrm>
            <a:off x="1352755" y="17003959"/>
            <a:ext cx="8459460" cy="4911003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32" name="Instructions"/>
          <p:cNvSpPr/>
          <p:nvPr/>
        </p:nvSpPr>
        <p:spPr>
          <a:xfrm>
            <a:off x="33502931" y="1"/>
            <a:ext cx="9188236" cy="27862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2961" tIns="33827" rIns="202961" bIns="33827" rtlCol="0" anchor="t"/>
          <a:lstStyle/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Impresión: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Este póster tiene un ancho de 122 cm y una altura de 92 cm. Está diseñado para imprimirse en una impresora de formato grande.</a:t>
            </a:r>
          </a:p>
          <a:p>
            <a:pPr lvl="0">
              <a:spcBef>
                <a:spcPts val="222"/>
              </a:spcBef>
            </a:pPr>
            <a:endParaRPr lang="es-ES" sz="3688" b="1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Personalizar el contenido: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Los marcadores de posición de este póster ya tienen formato. Especifique los marcadores de posición para agregar texto o haga clic en un icono para agregar una tabla, un gráfico, un gráfico SmartArt, una imagen o un archivo multimedia.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Para agregar o quitar viñetas del texto, haga clic en el botón Viñetas de la pestaña Inicio.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Si necesita más marcadores de posición para títulos, contenido o texto del cuerpo, haga una copia de lo que necesite y arrástrela a su posición. Las guías inteligentes de PowerPoint le ayudarán a alinearla con el resto del contenido.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¿Desea usar sus propias imágenes en lugar de las nuestras? No hay problema. Simplemente haga clic con el botón secundario en una imagen y elija Cambiar imagen. Arrastre una esquina para conservar la relación de aspecto de las imágenes cuando cambie su tamaño.</a:t>
            </a:r>
          </a:p>
          <a:p>
            <a:pPr lvl="0">
              <a:spcBef>
                <a:spcPts val="1775"/>
              </a:spcBef>
            </a:pPr>
            <a:endParaRPr lang="es-ES" sz="4868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Instructions"/>
          <p:cNvSpPr/>
          <p:nvPr userDrawn="1"/>
        </p:nvSpPr>
        <p:spPr>
          <a:xfrm>
            <a:off x="33502931" y="1"/>
            <a:ext cx="9188236" cy="27862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2961" tIns="33827" rIns="202961" bIns="33827" rtlCol="0" anchor="t"/>
          <a:lstStyle/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Impresión: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Este póster tiene un ancho de 120 cm y una altura de 90 cm. Está diseñado para imprimirse en una impresora de formato grande.</a:t>
            </a:r>
          </a:p>
          <a:p>
            <a:pPr lvl="0">
              <a:spcBef>
                <a:spcPts val="222"/>
              </a:spcBef>
            </a:pPr>
            <a:endParaRPr lang="es-ES" sz="3688" b="1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Personalizar el contenido: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Los marcadores de posición de este póster ya tienen formato. Especifique los marcadores de posición para agregar texto o haga clic en un icono para agregar una tabla, un gráfico, un gráfico SmartArt, una imagen o un archivo multimedia.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Para agregar o quitar viñetas del texto, haga clic en el botón Viñetas de la pestaña Inicio.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Puede cambiar en fondo de los cuadros o agrandarlos si la información lo requiere.</a:t>
            </a:r>
          </a:p>
          <a:p>
            <a:pPr lvl="0">
              <a:spcBef>
                <a:spcPts val="1775"/>
              </a:spcBef>
            </a:pPr>
            <a:endParaRPr lang="es-ES" sz="4868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Marcador de posición de texto 6">
            <a:extLst>
              <a:ext uri="{FF2B5EF4-FFF2-40B4-BE49-F238E27FC236}">
                <a16:creationId xmlns:a16="http://schemas.microsoft.com/office/drawing/2014/main" id="{2ADFB9E7-1E9F-44E7-9E28-4E167B98321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1352755" y="10927293"/>
            <a:ext cx="6373925" cy="722152"/>
          </a:xfrm>
          <a:prstGeom prst="rect">
            <a:avLst/>
          </a:prstGeom>
          <a:solidFill>
            <a:srgbClr val="379997"/>
          </a:solidFill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40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9pPr>
          </a:lstStyle>
          <a:p>
            <a:pPr lvl="0"/>
            <a:r>
              <a:rPr lang="es-ES" dirty="0"/>
              <a:t>DESCRIPCIÓN DEL NEGOCIO:</a:t>
            </a:r>
          </a:p>
        </p:txBody>
      </p:sp>
      <p:sp>
        <p:nvSpPr>
          <p:cNvPr id="38" name="Marcador de posición de texto 6">
            <a:extLst>
              <a:ext uri="{FF2B5EF4-FFF2-40B4-BE49-F238E27FC236}">
                <a16:creationId xmlns:a16="http://schemas.microsoft.com/office/drawing/2014/main" id="{6B3C74B3-6D87-45E4-B9AD-4D94F429338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 bwMode="auto">
          <a:xfrm>
            <a:off x="1352755" y="11964088"/>
            <a:ext cx="8940769" cy="2712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3688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9pPr>
          </a:lstStyle>
          <a:p>
            <a:pPr lvl="0"/>
            <a:r>
              <a:rPr lang="es-ES" dirty="0"/>
              <a:t>Misión:</a:t>
            </a:r>
          </a:p>
        </p:txBody>
      </p:sp>
      <p:sp>
        <p:nvSpPr>
          <p:cNvPr id="42" name="Marcador de posición de texto 6">
            <a:extLst>
              <a:ext uri="{FF2B5EF4-FFF2-40B4-BE49-F238E27FC236}">
                <a16:creationId xmlns:a16="http://schemas.microsoft.com/office/drawing/2014/main" id="{A4F96977-DD88-4B09-8AAB-60CEB50DD79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352755" y="22460784"/>
            <a:ext cx="8459460" cy="722152"/>
          </a:xfrm>
          <a:prstGeom prst="round1Rect">
            <a:avLst/>
          </a:prstGeom>
          <a:solidFill>
            <a:srgbClr val="379997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Actividades</a:t>
            </a:r>
            <a:r>
              <a:rPr lang="en-US" dirty="0"/>
              <a:t> clave</a:t>
            </a:r>
          </a:p>
        </p:txBody>
      </p:sp>
      <p:sp>
        <p:nvSpPr>
          <p:cNvPr id="43" name="Marcador de posición de contenido 17">
            <a:extLst>
              <a:ext uri="{FF2B5EF4-FFF2-40B4-BE49-F238E27FC236}">
                <a16:creationId xmlns:a16="http://schemas.microsoft.com/office/drawing/2014/main" id="{8EDC92B4-5696-45D5-917F-72DEBA2EE4F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352755" y="23497579"/>
            <a:ext cx="8459460" cy="7846750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44" name="Marcador de posición de texto 6">
            <a:extLst>
              <a:ext uri="{FF2B5EF4-FFF2-40B4-BE49-F238E27FC236}">
                <a16:creationId xmlns:a16="http://schemas.microsoft.com/office/drawing/2014/main" id="{B703F01C-77F4-4234-B68C-98E6329D3E0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352755" y="31950119"/>
            <a:ext cx="8459460" cy="722152"/>
          </a:xfrm>
          <a:prstGeom prst="round1Rect">
            <a:avLst/>
          </a:prstGeom>
          <a:solidFill>
            <a:srgbClr val="379997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Recursos</a:t>
            </a:r>
            <a:r>
              <a:rPr lang="en-US" dirty="0"/>
              <a:t> clave</a:t>
            </a:r>
          </a:p>
        </p:txBody>
      </p:sp>
      <p:sp>
        <p:nvSpPr>
          <p:cNvPr id="45" name="Marcador de posición de contenido 17">
            <a:extLst>
              <a:ext uri="{FF2B5EF4-FFF2-40B4-BE49-F238E27FC236}">
                <a16:creationId xmlns:a16="http://schemas.microsoft.com/office/drawing/2014/main" id="{C0A5D283-E4AC-4BFF-9A4D-887AAB06785F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1352755" y="32986914"/>
            <a:ext cx="8459460" cy="7383846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A719D0D0-0F49-4133-AADB-DCA3620AD640}"/>
              </a:ext>
            </a:extLst>
          </p:cNvPr>
          <p:cNvSpPr/>
          <p:nvPr userDrawn="1"/>
        </p:nvSpPr>
        <p:spPr>
          <a:xfrm>
            <a:off x="11474748" y="24251416"/>
            <a:ext cx="9449792" cy="80951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E980F035-F854-459F-B10F-E914951B0E3F}"/>
              </a:ext>
            </a:extLst>
          </p:cNvPr>
          <p:cNvSpPr/>
          <p:nvPr userDrawn="1"/>
        </p:nvSpPr>
        <p:spPr>
          <a:xfrm>
            <a:off x="11474748" y="32986914"/>
            <a:ext cx="9449792" cy="79896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48" name="Marcador de posición de texto 6">
            <a:extLst>
              <a:ext uri="{FF2B5EF4-FFF2-40B4-BE49-F238E27FC236}">
                <a16:creationId xmlns:a16="http://schemas.microsoft.com/office/drawing/2014/main" id="{2DF621B6-A1E3-4CC1-A401-86D4F296750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1969914" y="16112449"/>
            <a:ext cx="8459460" cy="722152"/>
          </a:xfrm>
          <a:prstGeom prst="round1Rect">
            <a:avLst/>
          </a:prstGeom>
          <a:solidFill>
            <a:srgbClr val="379997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Propuesta</a:t>
            </a:r>
            <a:r>
              <a:rPr lang="en-US" dirty="0"/>
              <a:t> de valor</a:t>
            </a:r>
          </a:p>
        </p:txBody>
      </p:sp>
      <p:sp>
        <p:nvSpPr>
          <p:cNvPr id="49" name="Marcador de posición de contenido 17">
            <a:extLst>
              <a:ext uri="{FF2B5EF4-FFF2-40B4-BE49-F238E27FC236}">
                <a16:creationId xmlns:a16="http://schemas.microsoft.com/office/drawing/2014/main" id="{41C43552-257D-41E6-8EE8-BB85FCFDF983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11969914" y="17149244"/>
            <a:ext cx="8459460" cy="6033692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50" name="Marcador de posición de texto 6">
            <a:extLst>
              <a:ext uri="{FF2B5EF4-FFF2-40B4-BE49-F238E27FC236}">
                <a16:creationId xmlns:a16="http://schemas.microsoft.com/office/drawing/2014/main" id="{C5DC4362-3C5E-4CA0-A89A-FE33B4E3DB7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1969914" y="24701064"/>
            <a:ext cx="8459460" cy="722152"/>
          </a:xfrm>
          <a:prstGeom prst="round1Rect">
            <a:avLst/>
          </a:prstGeom>
          <a:solidFill>
            <a:srgbClr val="379997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costos</a:t>
            </a:r>
            <a:endParaRPr lang="en-US" dirty="0"/>
          </a:p>
        </p:txBody>
      </p:sp>
      <p:sp>
        <p:nvSpPr>
          <p:cNvPr id="51" name="Marcador de posición de contenido 17">
            <a:extLst>
              <a:ext uri="{FF2B5EF4-FFF2-40B4-BE49-F238E27FC236}">
                <a16:creationId xmlns:a16="http://schemas.microsoft.com/office/drawing/2014/main" id="{1D93EB82-EB80-4467-B541-163377A4B871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11969914" y="25737859"/>
            <a:ext cx="8459460" cy="6212260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52" name="Marcador de posición de texto 6">
            <a:extLst>
              <a:ext uri="{FF2B5EF4-FFF2-40B4-BE49-F238E27FC236}">
                <a16:creationId xmlns:a16="http://schemas.microsoft.com/office/drawing/2014/main" id="{0861DFD6-52AA-4F44-82DE-128B75E0F95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1969914" y="33396025"/>
            <a:ext cx="8459460" cy="690263"/>
          </a:xfrm>
          <a:prstGeom prst="round1Rect">
            <a:avLst/>
          </a:prstGeom>
          <a:solidFill>
            <a:srgbClr val="379997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ingresos</a:t>
            </a:r>
            <a:endParaRPr lang="en-US" dirty="0"/>
          </a:p>
        </p:txBody>
      </p:sp>
      <p:sp>
        <p:nvSpPr>
          <p:cNvPr id="53" name="Marcador de posición de contenido 17">
            <a:extLst>
              <a:ext uri="{FF2B5EF4-FFF2-40B4-BE49-F238E27FC236}">
                <a16:creationId xmlns:a16="http://schemas.microsoft.com/office/drawing/2014/main" id="{5C0608D6-24C5-430A-9996-84036D95C75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11969914" y="34432820"/>
            <a:ext cx="8459460" cy="5937940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54" name="Marcador de posición de texto 6">
            <a:extLst>
              <a:ext uri="{FF2B5EF4-FFF2-40B4-BE49-F238E27FC236}">
                <a16:creationId xmlns:a16="http://schemas.microsoft.com/office/drawing/2014/main" id="{F464BF97-AC5A-4FA5-B82F-96404968290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587073" y="15967164"/>
            <a:ext cx="8459460" cy="722152"/>
          </a:xfrm>
          <a:prstGeom prst="round1Rect">
            <a:avLst/>
          </a:prstGeom>
          <a:solidFill>
            <a:srgbClr val="379997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Relación</a:t>
            </a:r>
            <a:r>
              <a:rPr lang="en-US" dirty="0"/>
              <a:t> con el </a:t>
            </a:r>
            <a:r>
              <a:rPr lang="en-US" dirty="0" err="1"/>
              <a:t>cliente</a:t>
            </a:r>
            <a:endParaRPr lang="en-US" dirty="0"/>
          </a:p>
        </p:txBody>
      </p:sp>
      <p:sp>
        <p:nvSpPr>
          <p:cNvPr id="55" name="Marcador de posición de contenido 17">
            <a:extLst>
              <a:ext uri="{FF2B5EF4-FFF2-40B4-BE49-F238E27FC236}">
                <a16:creationId xmlns:a16="http://schemas.microsoft.com/office/drawing/2014/main" id="{2389A26F-A32B-44BC-94F0-FB0368515502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22587073" y="17003959"/>
            <a:ext cx="8459460" cy="4911003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56" name="Marcador de posición de texto 6">
            <a:extLst>
              <a:ext uri="{FF2B5EF4-FFF2-40B4-BE49-F238E27FC236}">
                <a16:creationId xmlns:a16="http://schemas.microsoft.com/office/drawing/2014/main" id="{3D0A4794-2AE1-424E-AD65-51A61179E585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587073" y="22460784"/>
            <a:ext cx="8459460" cy="722152"/>
          </a:xfrm>
          <a:prstGeom prst="round1Rect">
            <a:avLst/>
          </a:prstGeom>
          <a:solidFill>
            <a:srgbClr val="379997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Clientes</a:t>
            </a:r>
            <a:endParaRPr lang="en-US" dirty="0"/>
          </a:p>
        </p:txBody>
      </p:sp>
      <p:sp>
        <p:nvSpPr>
          <p:cNvPr id="57" name="Marcador de posición de contenido 17">
            <a:extLst>
              <a:ext uri="{FF2B5EF4-FFF2-40B4-BE49-F238E27FC236}">
                <a16:creationId xmlns:a16="http://schemas.microsoft.com/office/drawing/2014/main" id="{84DD809A-904E-4DB9-BC15-E7818D6E393E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>
            <a:off x="22587073" y="23497579"/>
            <a:ext cx="8459460" cy="7846750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58" name="Marcador de posición de texto 6">
            <a:extLst>
              <a:ext uri="{FF2B5EF4-FFF2-40B4-BE49-F238E27FC236}">
                <a16:creationId xmlns:a16="http://schemas.microsoft.com/office/drawing/2014/main" id="{FFA7FA49-C11C-48FB-BFD8-E9147D469E52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2587073" y="31950119"/>
            <a:ext cx="8459460" cy="722152"/>
          </a:xfrm>
          <a:prstGeom prst="round1Rect">
            <a:avLst/>
          </a:prstGeom>
          <a:solidFill>
            <a:srgbClr val="379997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canal</a:t>
            </a:r>
          </a:p>
        </p:txBody>
      </p:sp>
      <p:sp>
        <p:nvSpPr>
          <p:cNvPr id="59" name="Marcador de posición de contenido 17">
            <a:extLst>
              <a:ext uri="{FF2B5EF4-FFF2-40B4-BE49-F238E27FC236}">
                <a16:creationId xmlns:a16="http://schemas.microsoft.com/office/drawing/2014/main" id="{8497B13F-FE9B-4EFF-BE1E-4BDF53D2889F}"/>
              </a:ext>
            </a:extLst>
          </p:cNvPr>
          <p:cNvSpPr>
            <a:spLocks noGrp="1"/>
          </p:cNvSpPr>
          <p:nvPr>
            <p:ph sz="quarter" idx="55" hasCustomPrompt="1"/>
          </p:nvPr>
        </p:nvSpPr>
        <p:spPr>
          <a:xfrm>
            <a:off x="22587073" y="32986914"/>
            <a:ext cx="8459460" cy="7383846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60" name="Marcador de posición de contenido 17">
            <a:extLst>
              <a:ext uri="{FF2B5EF4-FFF2-40B4-BE49-F238E27FC236}">
                <a16:creationId xmlns:a16="http://schemas.microsoft.com/office/drawing/2014/main" id="{F7852A78-2C3C-4268-AA8E-F3BF543F45E1}"/>
              </a:ext>
            </a:extLst>
          </p:cNvPr>
          <p:cNvSpPr>
            <a:spLocks noGrp="1"/>
          </p:cNvSpPr>
          <p:nvPr>
            <p:ph sz="quarter" idx="56" hasCustomPrompt="1"/>
          </p:nvPr>
        </p:nvSpPr>
        <p:spPr>
          <a:xfrm>
            <a:off x="1338897" y="7422619"/>
            <a:ext cx="29707635" cy="1691731"/>
          </a:xfrm>
          <a:prstGeom prst="rect">
            <a:avLst/>
          </a:prstGeom>
        </p:spPr>
        <p:txBody>
          <a:bodyPr lIns="366894" tIns="183447"/>
          <a:lstStyle>
            <a:lvl1pPr marL="457200" indent="-457200">
              <a:buFont typeface="+mj-lt"/>
              <a:buAutoNum type="arabicPeriod"/>
              <a:defRPr baseline="0"/>
            </a:lvl1pPr>
            <a:lvl2pPr marL="816487" indent="-342900">
              <a:buFont typeface="+mj-lt"/>
              <a:buAutoNum type="arabicPeriod"/>
              <a:defRPr/>
            </a:lvl2pPr>
            <a:lvl3pPr marL="816487" indent="-342900">
              <a:buFont typeface="+mj-lt"/>
              <a:buAutoNum type="arabicPeriod"/>
              <a:defRPr/>
            </a:lvl3pPr>
            <a:lvl4pPr marL="816487" indent="-342900">
              <a:buFont typeface="+mj-lt"/>
              <a:buAutoNum type="arabicPeriod"/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</p:txBody>
      </p:sp>
      <p:sp>
        <p:nvSpPr>
          <p:cNvPr id="61" name="Marcador de posición de texto 6">
            <a:extLst>
              <a:ext uri="{FF2B5EF4-FFF2-40B4-BE49-F238E27FC236}">
                <a16:creationId xmlns:a16="http://schemas.microsoft.com/office/drawing/2014/main" id="{8F948A13-F5A4-43DC-8E9F-BC4D462116F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 bwMode="auto">
          <a:xfrm>
            <a:off x="11474748" y="11964088"/>
            <a:ext cx="9449792" cy="2712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3688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9pPr>
          </a:lstStyle>
          <a:p>
            <a:pPr lvl="0"/>
            <a:r>
              <a:rPr lang="es-ES" dirty="0"/>
              <a:t>Visión:</a:t>
            </a:r>
          </a:p>
        </p:txBody>
      </p:sp>
      <p:sp>
        <p:nvSpPr>
          <p:cNvPr id="62" name="Marcador de posición de texto 6">
            <a:extLst>
              <a:ext uri="{FF2B5EF4-FFF2-40B4-BE49-F238E27FC236}">
                <a16:creationId xmlns:a16="http://schemas.microsoft.com/office/drawing/2014/main" id="{F0FB2BA5-4F1C-41D9-92BA-E3259CC65895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 bwMode="auto">
          <a:xfrm>
            <a:off x="22181012" y="11964088"/>
            <a:ext cx="8865520" cy="2712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3688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9pPr>
          </a:lstStyle>
          <a:p>
            <a:pPr lvl="0"/>
            <a:r>
              <a:rPr lang="es-ES" dirty="0"/>
              <a:t>Objetivo General:</a:t>
            </a:r>
          </a:p>
        </p:txBody>
      </p:sp>
    </p:spTree>
    <p:extLst>
      <p:ext uri="{BB962C8B-B14F-4D97-AF65-F5344CB8AC3E}">
        <p14:creationId xmlns:p14="http://schemas.microsoft.com/office/powerpoint/2010/main" val="3573224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762">
          <p15:clr>
            <a:srgbClr val="A4A3A4"/>
          </p15:clr>
        </p15:guide>
        <p15:guide id="2" pos="13631">
          <p15:clr>
            <a:srgbClr val="A4A3A4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óster">
    <p:bg>
      <p:bgPr>
        <a:blipFill dpi="0" rotWithShape="1">
          <a:blip r:embed="rId2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07095127-E095-46AA-985D-B225C31F3EA3}"/>
              </a:ext>
            </a:extLst>
          </p:cNvPr>
          <p:cNvSpPr/>
          <p:nvPr userDrawn="1"/>
        </p:nvSpPr>
        <p:spPr>
          <a:xfrm>
            <a:off x="843732" y="15621476"/>
            <a:ext cx="9449792" cy="25355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6C6F19CE-39D3-4333-AB24-7ED06A3ED8A5}"/>
              </a:ext>
            </a:extLst>
          </p:cNvPr>
          <p:cNvSpPr/>
          <p:nvPr userDrawn="1"/>
        </p:nvSpPr>
        <p:spPr>
          <a:xfrm>
            <a:off x="11474748" y="15621477"/>
            <a:ext cx="9449792" cy="7876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DC638A60-9E9A-4CBB-A037-B09CE0BEA4E0}"/>
              </a:ext>
            </a:extLst>
          </p:cNvPr>
          <p:cNvSpPr/>
          <p:nvPr userDrawn="1"/>
        </p:nvSpPr>
        <p:spPr>
          <a:xfrm>
            <a:off x="22105764" y="15621476"/>
            <a:ext cx="9449792" cy="25355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20060B63-F16A-4D16-A803-8AB7CFDA18B2}"/>
              </a:ext>
            </a:extLst>
          </p:cNvPr>
          <p:cNvSpPr/>
          <p:nvPr userDrawn="1"/>
        </p:nvSpPr>
        <p:spPr>
          <a:xfrm>
            <a:off x="843732" y="10350426"/>
            <a:ext cx="30711824" cy="47252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BD34002-AF09-4F89-8240-CFB4DB5D2532}"/>
              </a:ext>
            </a:extLst>
          </p:cNvPr>
          <p:cNvSpPr/>
          <p:nvPr userDrawn="1"/>
        </p:nvSpPr>
        <p:spPr>
          <a:xfrm>
            <a:off x="843732" y="6192468"/>
            <a:ext cx="30711824" cy="3500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000" dirty="0" err="1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338897" y="4444807"/>
            <a:ext cx="30216659" cy="134211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Nombre del Proyecto</a:t>
            </a:r>
            <a:endParaRPr lang="en-US" dirty="0"/>
          </a:p>
        </p:txBody>
      </p:sp>
      <p:sp>
        <p:nvSpPr>
          <p:cNvPr id="31" name="Marcador de posición de texto 6"/>
          <p:cNvSpPr>
            <a:spLocks noGrp="1"/>
          </p:cNvSpPr>
          <p:nvPr>
            <p:ph type="body" sz="quarter" idx="36" hasCustomPrompt="1"/>
          </p:nvPr>
        </p:nvSpPr>
        <p:spPr bwMode="auto">
          <a:xfrm>
            <a:off x="1352757" y="6427227"/>
            <a:ext cx="3402124" cy="8102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4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9pPr>
          </a:lstStyle>
          <a:p>
            <a:pPr lvl="0"/>
            <a:r>
              <a:rPr lang="es-ES" dirty="0"/>
              <a:t>INTEGRANTES</a:t>
            </a:r>
          </a:p>
        </p:txBody>
      </p:sp>
      <p:sp>
        <p:nvSpPr>
          <p:cNvPr id="7" name="Marcador de posición de texto 6"/>
          <p:cNvSpPr>
            <a:spLocks noGrp="1"/>
          </p:cNvSpPr>
          <p:nvPr>
            <p:ph type="body" sz="quarter" idx="13" hasCustomPrompt="1"/>
          </p:nvPr>
        </p:nvSpPr>
        <p:spPr>
          <a:xfrm>
            <a:off x="1352755" y="15967164"/>
            <a:ext cx="8459460" cy="722152"/>
          </a:xfrm>
          <a:prstGeom prst="round1Rect">
            <a:avLst/>
          </a:prstGeom>
          <a:solidFill>
            <a:schemeClr val="accent6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Socios</a:t>
            </a:r>
            <a:r>
              <a:rPr lang="en-US" dirty="0"/>
              <a:t> clave</a:t>
            </a:r>
          </a:p>
        </p:txBody>
      </p:sp>
      <p:sp>
        <p:nvSpPr>
          <p:cNvPr id="19" name="Marcador de posición de contenido 17"/>
          <p:cNvSpPr>
            <a:spLocks noGrp="1"/>
          </p:cNvSpPr>
          <p:nvPr>
            <p:ph sz="quarter" idx="24" hasCustomPrompt="1"/>
          </p:nvPr>
        </p:nvSpPr>
        <p:spPr>
          <a:xfrm>
            <a:off x="1352755" y="17003959"/>
            <a:ext cx="8459460" cy="4911003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32" name="Instructions"/>
          <p:cNvSpPr/>
          <p:nvPr/>
        </p:nvSpPr>
        <p:spPr>
          <a:xfrm>
            <a:off x="33502931" y="1"/>
            <a:ext cx="9188236" cy="27862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2961" tIns="33827" rIns="202961" bIns="33827" rtlCol="0" anchor="t"/>
          <a:lstStyle/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Impresión: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Este póster tiene un ancho de 122 cm y una altura de 92 cm. Está diseñado para imprimirse en una impresora de formato grande.</a:t>
            </a:r>
          </a:p>
          <a:p>
            <a:pPr lvl="0">
              <a:spcBef>
                <a:spcPts val="222"/>
              </a:spcBef>
            </a:pPr>
            <a:endParaRPr lang="es-ES" sz="3688" b="1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Personalizar el contenido: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Los marcadores de posición de este póster ya tienen formato. Especifique los marcadores de posición para agregar texto o haga clic en un icono para agregar una tabla, un gráfico, un gráfico SmartArt, una imagen o un archivo multimedia.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Para agregar o quitar viñetas del texto, haga clic en el botón Viñetas de la pestaña Inicio.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Si necesita más marcadores de posición para títulos, contenido o texto del cuerpo, haga una copia de lo que necesite y arrástrela a su posición. Las guías inteligentes de PowerPoint le ayudarán a alinearla con el resto del contenido.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¿Desea usar sus propias imágenes en lugar de las nuestras? No hay problema. Simplemente haga clic con el botón secundario en una imagen y elija Cambiar imagen. Arrastre una esquina para conservar la relación de aspecto de las imágenes cuando cambie su tamaño.</a:t>
            </a:r>
          </a:p>
          <a:p>
            <a:pPr lvl="0">
              <a:spcBef>
                <a:spcPts val="1775"/>
              </a:spcBef>
            </a:pPr>
            <a:endParaRPr lang="es-ES" sz="4868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Instructions"/>
          <p:cNvSpPr/>
          <p:nvPr userDrawn="1"/>
        </p:nvSpPr>
        <p:spPr>
          <a:xfrm>
            <a:off x="33502931" y="1"/>
            <a:ext cx="9188236" cy="27862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2961" tIns="33827" rIns="202961" bIns="33827" rtlCol="0" anchor="t"/>
          <a:lstStyle/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Impresión: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Este póster tiene un ancho de 120 cm y una altura de 90 cm. Está diseñado para imprimirse en una impresora de formato grande.</a:t>
            </a:r>
          </a:p>
          <a:p>
            <a:pPr lvl="0">
              <a:spcBef>
                <a:spcPts val="222"/>
              </a:spcBef>
            </a:pPr>
            <a:endParaRPr lang="es-ES" sz="3688" b="1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Personalizar el contenido: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Los marcadores de posición de este póster ya tienen formato. Especifique los marcadores de posición para agregar texto o haga clic en un icono para agregar una tabla, un gráfico, un gráfico SmartArt, una imagen o un archivo multimedia.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Para agregar o quitar viñetas del texto, haga clic en el botón Viñetas de la pestaña Inicio.</a:t>
            </a:r>
          </a:p>
          <a:p>
            <a:pPr lvl="0">
              <a:spcBef>
                <a:spcPts val="888"/>
              </a:spcBef>
            </a:pPr>
            <a:r>
              <a:rPr lang="es-ES" sz="3688" b="1" kern="1200" noProof="1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Puede cambiar en fondo de los cuadros o agrandarlos si la información lo requiere.</a:t>
            </a:r>
          </a:p>
          <a:p>
            <a:pPr lvl="0">
              <a:spcBef>
                <a:spcPts val="1775"/>
              </a:spcBef>
            </a:pPr>
            <a:endParaRPr lang="es-ES" sz="4868" noProof="1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Marcador de posición de texto 6">
            <a:extLst>
              <a:ext uri="{FF2B5EF4-FFF2-40B4-BE49-F238E27FC236}">
                <a16:creationId xmlns:a16="http://schemas.microsoft.com/office/drawing/2014/main" id="{2ADFB9E7-1E9F-44E7-9E28-4E167B98321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auto">
          <a:xfrm>
            <a:off x="1352755" y="10927293"/>
            <a:ext cx="6373925" cy="72215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4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9pPr>
          </a:lstStyle>
          <a:p>
            <a:pPr lvl="0"/>
            <a:r>
              <a:rPr lang="es-ES" dirty="0"/>
              <a:t>DESCRIPCIÓN DEL NEGOCIO:</a:t>
            </a:r>
          </a:p>
        </p:txBody>
      </p:sp>
      <p:sp>
        <p:nvSpPr>
          <p:cNvPr id="38" name="Marcador de posición de texto 6">
            <a:extLst>
              <a:ext uri="{FF2B5EF4-FFF2-40B4-BE49-F238E27FC236}">
                <a16:creationId xmlns:a16="http://schemas.microsoft.com/office/drawing/2014/main" id="{6B3C74B3-6D87-45E4-B9AD-4D94F429338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 bwMode="auto">
          <a:xfrm>
            <a:off x="1352755" y="11964088"/>
            <a:ext cx="8940769" cy="2712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3688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9pPr>
          </a:lstStyle>
          <a:p>
            <a:pPr lvl="0"/>
            <a:r>
              <a:rPr lang="es-ES" dirty="0"/>
              <a:t>Misión:</a:t>
            </a:r>
          </a:p>
        </p:txBody>
      </p:sp>
      <p:sp>
        <p:nvSpPr>
          <p:cNvPr id="42" name="Marcador de posición de texto 6">
            <a:extLst>
              <a:ext uri="{FF2B5EF4-FFF2-40B4-BE49-F238E27FC236}">
                <a16:creationId xmlns:a16="http://schemas.microsoft.com/office/drawing/2014/main" id="{A4F96977-DD88-4B09-8AAB-60CEB50DD79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352755" y="22460784"/>
            <a:ext cx="8459460" cy="722152"/>
          </a:xfrm>
          <a:prstGeom prst="round1Rect">
            <a:avLst/>
          </a:prstGeom>
          <a:solidFill>
            <a:schemeClr val="accent6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Actividades</a:t>
            </a:r>
            <a:r>
              <a:rPr lang="en-US" dirty="0"/>
              <a:t> clave</a:t>
            </a:r>
          </a:p>
        </p:txBody>
      </p:sp>
      <p:sp>
        <p:nvSpPr>
          <p:cNvPr id="43" name="Marcador de posición de contenido 17">
            <a:extLst>
              <a:ext uri="{FF2B5EF4-FFF2-40B4-BE49-F238E27FC236}">
                <a16:creationId xmlns:a16="http://schemas.microsoft.com/office/drawing/2014/main" id="{8EDC92B4-5696-45D5-917F-72DEBA2EE4F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352755" y="23497579"/>
            <a:ext cx="8459460" cy="7846750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44" name="Marcador de posición de texto 6">
            <a:extLst>
              <a:ext uri="{FF2B5EF4-FFF2-40B4-BE49-F238E27FC236}">
                <a16:creationId xmlns:a16="http://schemas.microsoft.com/office/drawing/2014/main" id="{B703F01C-77F4-4234-B68C-98E6329D3E0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352755" y="31950119"/>
            <a:ext cx="8459460" cy="722152"/>
          </a:xfrm>
          <a:prstGeom prst="round1Rect">
            <a:avLst/>
          </a:prstGeom>
          <a:solidFill>
            <a:schemeClr val="accent6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Recursos</a:t>
            </a:r>
            <a:r>
              <a:rPr lang="en-US" dirty="0"/>
              <a:t> clave</a:t>
            </a:r>
          </a:p>
        </p:txBody>
      </p:sp>
      <p:sp>
        <p:nvSpPr>
          <p:cNvPr id="45" name="Marcador de posición de contenido 17">
            <a:extLst>
              <a:ext uri="{FF2B5EF4-FFF2-40B4-BE49-F238E27FC236}">
                <a16:creationId xmlns:a16="http://schemas.microsoft.com/office/drawing/2014/main" id="{C0A5D283-E4AC-4BFF-9A4D-887AAB06785F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1352755" y="32986914"/>
            <a:ext cx="8459460" cy="7383846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A719D0D0-0F49-4133-AADB-DCA3620AD640}"/>
              </a:ext>
            </a:extLst>
          </p:cNvPr>
          <p:cNvSpPr/>
          <p:nvPr userDrawn="1"/>
        </p:nvSpPr>
        <p:spPr>
          <a:xfrm>
            <a:off x="11474748" y="24251416"/>
            <a:ext cx="9449792" cy="80951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E980F035-F854-459F-B10F-E914951B0E3F}"/>
              </a:ext>
            </a:extLst>
          </p:cNvPr>
          <p:cNvSpPr/>
          <p:nvPr userDrawn="1"/>
        </p:nvSpPr>
        <p:spPr>
          <a:xfrm>
            <a:off x="11474748" y="32986914"/>
            <a:ext cx="9449792" cy="79896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0" dirty="0"/>
              <a:t> </a:t>
            </a:r>
          </a:p>
        </p:txBody>
      </p:sp>
      <p:sp>
        <p:nvSpPr>
          <p:cNvPr id="48" name="Marcador de posición de texto 6">
            <a:extLst>
              <a:ext uri="{FF2B5EF4-FFF2-40B4-BE49-F238E27FC236}">
                <a16:creationId xmlns:a16="http://schemas.microsoft.com/office/drawing/2014/main" id="{2DF621B6-A1E3-4CC1-A401-86D4F296750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1969914" y="16112449"/>
            <a:ext cx="8459460" cy="722152"/>
          </a:xfrm>
          <a:prstGeom prst="round1Rect">
            <a:avLst/>
          </a:prstGeom>
          <a:solidFill>
            <a:schemeClr val="accent6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Propuesta</a:t>
            </a:r>
            <a:r>
              <a:rPr lang="en-US" dirty="0"/>
              <a:t> de valor</a:t>
            </a:r>
          </a:p>
        </p:txBody>
      </p:sp>
      <p:sp>
        <p:nvSpPr>
          <p:cNvPr id="49" name="Marcador de posición de contenido 17">
            <a:extLst>
              <a:ext uri="{FF2B5EF4-FFF2-40B4-BE49-F238E27FC236}">
                <a16:creationId xmlns:a16="http://schemas.microsoft.com/office/drawing/2014/main" id="{41C43552-257D-41E6-8EE8-BB85FCFDF983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11969914" y="17149244"/>
            <a:ext cx="8459460" cy="6033692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50" name="Marcador de posición de texto 6">
            <a:extLst>
              <a:ext uri="{FF2B5EF4-FFF2-40B4-BE49-F238E27FC236}">
                <a16:creationId xmlns:a16="http://schemas.microsoft.com/office/drawing/2014/main" id="{C5DC4362-3C5E-4CA0-A89A-FE33B4E3DB7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1969914" y="24701064"/>
            <a:ext cx="8459460" cy="722152"/>
          </a:xfrm>
          <a:prstGeom prst="round1Rect">
            <a:avLst/>
          </a:prstGeom>
          <a:solidFill>
            <a:schemeClr val="accent6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costos</a:t>
            </a:r>
            <a:endParaRPr lang="en-US" dirty="0"/>
          </a:p>
        </p:txBody>
      </p:sp>
      <p:sp>
        <p:nvSpPr>
          <p:cNvPr id="51" name="Marcador de posición de contenido 17">
            <a:extLst>
              <a:ext uri="{FF2B5EF4-FFF2-40B4-BE49-F238E27FC236}">
                <a16:creationId xmlns:a16="http://schemas.microsoft.com/office/drawing/2014/main" id="{1D93EB82-EB80-4467-B541-163377A4B871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11969914" y="25737859"/>
            <a:ext cx="8459460" cy="6212260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52" name="Marcador de posición de texto 6">
            <a:extLst>
              <a:ext uri="{FF2B5EF4-FFF2-40B4-BE49-F238E27FC236}">
                <a16:creationId xmlns:a16="http://schemas.microsoft.com/office/drawing/2014/main" id="{0861DFD6-52AA-4F44-82DE-128B75E0F95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1969914" y="33396025"/>
            <a:ext cx="8459460" cy="690263"/>
          </a:xfrm>
          <a:prstGeom prst="round1Rect">
            <a:avLst/>
          </a:prstGeom>
          <a:solidFill>
            <a:schemeClr val="accent6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ingresos</a:t>
            </a:r>
            <a:endParaRPr lang="en-US" dirty="0"/>
          </a:p>
        </p:txBody>
      </p:sp>
      <p:sp>
        <p:nvSpPr>
          <p:cNvPr id="53" name="Marcador de posición de contenido 17">
            <a:extLst>
              <a:ext uri="{FF2B5EF4-FFF2-40B4-BE49-F238E27FC236}">
                <a16:creationId xmlns:a16="http://schemas.microsoft.com/office/drawing/2014/main" id="{5C0608D6-24C5-430A-9996-84036D95C75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11969914" y="34432820"/>
            <a:ext cx="8459460" cy="5937940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54" name="Marcador de posición de texto 6">
            <a:extLst>
              <a:ext uri="{FF2B5EF4-FFF2-40B4-BE49-F238E27FC236}">
                <a16:creationId xmlns:a16="http://schemas.microsoft.com/office/drawing/2014/main" id="{F464BF97-AC5A-4FA5-B82F-96404968290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587073" y="15967164"/>
            <a:ext cx="8459460" cy="722152"/>
          </a:xfrm>
          <a:prstGeom prst="round1Rect">
            <a:avLst/>
          </a:prstGeom>
          <a:solidFill>
            <a:schemeClr val="accent6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Relación</a:t>
            </a:r>
            <a:r>
              <a:rPr lang="en-US" dirty="0"/>
              <a:t> con el </a:t>
            </a:r>
            <a:r>
              <a:rPr lang="en-US" dirty="0" err="1"/>
              <a:t>cliente</a:t>
            </a:r>
            <a:endParaRPr lang="en-US" dirty="0"/>
          </a:p>
        </p:txBody>
      </p:sp>
      <p:sp>
        <p:nvSpPr>
          <p:cNvPr id="55" name="Marcador de posición de contenido 17">
            <a:extLst>
              <a:ext uri="{FF2B5EF4-FFF2-40B4-BE49-F238E27FC236}">
                <a16:creationId xmlns:a16="http://schemas.microsoft.com/office/drawing/2014/main" id="{2389A26F-A32B-44BC-94F0-FB0368515502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22587073" y="17003959"/>
            <a:ext cx="8459460" cy="4911003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56" name="Marcador de posición de texto 6">
            <a:extLst>
              <a:ext uri="{FF2B5EF4-FFF2-40B4-BE49-F238E27FC236}">
                <a16:creationId xmlns:a16="http://schemas.microsoft.com/office/drawing/2014/main" id="{3D0A4794-2AE1-424E-AD65-51A61179E585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587073" y="22460784"/>
            <a:ext cx="8459460" cy="722152"/>
          </a:xfrm>
          <a:prstGeom prst="round1Rect">
            <a:avLst/>
          </a:prstGeom>
          <a:solidFill>
            <a:schemeClr val="accent6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Clientes</a:t>
            </a:r>
            <a:endParaRPr lang="en-US" dirty="0"/>
          </a:p>
        </p:txBody>
      </p:sp>
      <p:sp>
        <p:nvSpPr>
          <p:cNvPr id="57" name="Marcador de posición de contenido 17">
            <a:extLst>
              <a:ext uri="{FF2B5EF4-FFF2-40B4-BE49-F238E27FC236}">
                <a16:creationId xmlns:a16="http://schemas.microsoft.com/office/drawing/2014/main" id="{84DD809A-904E-4DB9-BC15-E7818D6E393E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>
            <a:off x="22587073" y="23497579"/>
            <a:ext cx="8459460" cy="7846750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58" name="Marcador de posición de texto 6">
            <a:extLst>
              <a:ext uri="{FF2B5EF4-FFF2-40B4-BE49-F238E27FC236}">
                <a16:creationId xmlns:a16="http://schemas.microsoft.com/office/drawing/2014/main" id="{FFA7FA49-C11C-48FB-BFD8-E9147D469E52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2587073" y="31950119"/>
            <a:ext cx="8459460" cy="722152"/>
          </a:xfrm>
          <a:prstGeom prst="round1Rect">
            <a:avLst/>
          </a:prstGeom>
          <a:solidFill>
            <a:schemeClr val="accent6"/>
          </a:solidFill>
        </p:spPr>
        <p:txBody>
          <a:bodyPr lIns="366894" anchor="ctr">
            <a:noAutofit/>
          </a:bodyPr>
          <a:lstStyle>
            <a:lvl1pPr marL="0" marR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4426" b="1" cap="all" baseline="0">
                <a:solidFill>
                  <a:schemeClr val="bg1"/>
                </a:solidFill>
                <a:latin typeface="+mn-lt"/>
              </a:defRPr>
            </a:lvl1pPr>
            <a:lvl2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442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marL="0" marR="0" lvl="0" indent="0" algn="l" defTabSz="32474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canal</a:t>
            </a:r>
          </a:p>
        </p:txBody>
      </p:sp>
      <p:sp>
        <p:nvSpPr>
          <p:cNvPr id="59" name="Marcador de posición de contenido 17">
            <a:extLst>
              <a:ext uri="{FF2B5EF4-FFF2-40B4-BE49-F238E27FC236}">
                <a16:creationId xmlns:a16="http://schemas.microsoft.com/office/drawing/2014/main" id="{8497B13F-FE9B-4EFF-BE1E-4BDF53D2889F}"/>
              </a:ext>
            </a:extLst>
          </p:cNvPr>
          <p:cNvSpPr>
            <a:spLocks noGrp="1"/>
          </p:cNvSpPr>
          <p:nvPr>
            <p:ph sz="quarter" idx="55" hasCustomPrompt="1"/>
          </p:nvPr>
        </p:nvSpPr>
        <p:spPr>
          <a:xfrm>
            <a:off x="22587073" y="32986914"/>
            <a:ext cx="8459460" cy="7383846"/>
          </a:xfrm>
          <a:prstGeom prst="rect">
            <a:avLst/>
          </a:prstGeom>
        </p:spPr>
        <p:txBody>
          <a:bodyPr lIns="366894" tIns="183447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60" name="Marcador de posición de contenido 17">
            <a:extLst>
              <a:ext uri="{FF2B5EF4-FFF2-40B4-BE49-F238E27FC236}">
                <a16:creationId xmlns:a16="http://schemas.microsoft.com/office/drawing/2014/main" id="{F7852A78-2C3C-4268-AA8E-F3BF543F45E1}"/>
              </a:ext>
            </a:extLst>
          </p:cNvPr>
          <p:cNvSpPr>
            <a:spLocks noGrp="1"/>
          </p:cNvSpPr>
          <p:nvPr>
            <p:ph sz="quarter" idx="56" hasCustomPrompt="1"/>
          </p:nvPr>
        </p:nvSpPr>
        <p:spPr>
          <a:xfrm>
            <a:off x="1338897" y="7422619"/>
            <a:ext cx="29707635" cy="1691731"/>
          </a:xfrm>
          <a:prstGeom prst="rect">
            <a:avLst/>
          </a:prstGeom>
        </p:spPr>
        <p:txBody>
          <a:bodyPr lIns="366894" tIns="183447"/>
          <a:lstStyle>
            <a:lvl1pPr marL="457200" indent="-457200">
              <a:buFont typeface="+mj-lt"/>
              <a:buAutoNum type="arabicPeriod"/>
              <a:defRPr baseline="0"/>
            </a:lvl1pPr>
            <a:lvl2pPr marL="816487" indent="-342900">
              <a:buFont typeface="+mj-lt"/>
              <a:buAutoNum type="arabicPeriod"/>
              <a:defRPr/>
            </a:lvl2pPr>
            <a:lvl3pPr marL="816487" indent="-342900">
              <a:buFont typeface="+mj-lt"/>
              <a:buAutoNum type="arabicPeriod"/>
              <a:defRPr/>
            </a:lvl3pPr>
            <a:lvl4pPr marL="816487" indent="-342900">
              <a:buFont typeface="+mj-lt"/>
              <a:buAutoNum type="arabicPeriod"/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</p:txBody>
      </p:sp>
      <p:sp>
        <p:nvSpPr>
          <p:cNvPr id="61" name="Marcador de posición de texto 6">
            <a:extLst>
              <a:ext uri="{FF2B5EF4-FFF2-40B4-BE49-F238E27FC236}">
                <a16:creationId xmlns:a16="http://schemas.microsoft.com/office/drawing/2014/main" id="{8F948A13-F5A4-43DC-8E9F-BC4D462116F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 bwMode="auto">
          <a:xfrm>
            <a:off x="11474748" y="11964088"/>
            <a:ext cx="9449792" cy="2712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3688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9pPr>
          </a:lstStyle>
          <a:p>
            <a:pPr lvl="0"/>
            <a:r>
              <a:rPr lang="es-ES" dirty="0"/>
              <a:t>Visión:</a:t>
            </a:r>
          </a:p>
        </p:txBody>
      </p:sp>
      <p:sp>
        <p:nvSpPr>
          <p:cNvPr id="62" name="Marcador de posición de texto 6">
            <a:extLst>
              <a:ext uri="{FF2B5EF4-FFF2-40B4-BE49-F238E27FC236}">
                <a16:creationId xmlns:a16="http://schemas.microsoft.com/office/drawing/2014/main" id="{F0FB2BA5-4F1C-41D9-92BA-E3259CC65895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 bwMode="auto">
          <a:xfrm>
            <a:off x="22181012" y="11964088"/>
            <a:ext cx="8865520" cy="2712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3688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770">
                <a:solidFill>
                  <a:schemeClr val="bg1"/>
                </a:solidFill>
              </a:defRPr>
            </a:lvl9pPr>
          </a:lstStyle>
          <a:p>
            <a:pPr lvl="0"/>
            <a:r>
              <a:rPr lang="es-ES" dirty="0"/>
              <a:t>Objetivo General:</a:t>
            </a:r>
          </a:p>
        </p:txBody>
      </p:sp>
    </p:spTree>
    <p:extLst>
      <p:ext uri="{BB962C8B-B14F-4D97-AF65-F5344CB8AC3E}">
        <p14:creationId xmlns:p14="http://schemas.microsoft.com/office/powerpoint/2010/main" val="231896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762">
          <p15:clr>
            <a:srgbClr val="A4A3A4"/>
          </p15:clr>
        </p15:guide>
        <p15:guide id="2" pos="1363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</p:sldLayoutIdLst>
  <p:txStyles>
    <p:titleStyle>
      <a:lvl1pPr algn="l" defTabSz="3247451" rtl="0" eaLnBrk="1" latinLnBrk="0" hangingPunct="1">
        <a:lnSpc>
          <a:spcPct val="90000"/>
        </a:lnSpc>
        <a:spcBef>
          <a:spcPct val="0"/>
        </a:spcBef>
        <a:buNone/>
        <a:defRPr sz="6491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38276" indent="-338276" algn="l" defTabSz="3247451" rtl="0" eaLnBrk="1" latinLnBrk="0" hangingPunct="1">
        <a:lnSpc>
          <a:spcPct val="100000"/>
        </a:lnSpc>
        <a:spcBef>
          <a:spcPts val="888"/>
        </a:spcBef>
        <a:buClr>
          <a:schemeClr val="accent2"/>
        </a:buClr>
        <a:buFont typeface="Arial" panose="020B0604020202020204" pitchFamily="34" charset="0"/>
        <a:buChar char="•"/>
        <a:defRPr sz="2065" kern="1200">
          <a:solidFill>
            <a:schemeClr val="tx1"/>
          </a:solidFill>
          <a:latin typeface="+mn-lt"/>
          <a:ea typeface="+mn-ea"/>
          <a:cs typeface="+mn-cs"/>
        </a:defRPr>
      </a:lvl1pPr>
      <a:lvl2pPr marL="811863" indent="-338276" algn="l" defTabSz="3247451" rtl="0" eaLnBrk="1" latinLnBrk="0" hangingPunct="1">
        <a:lnSpc>
          <a:spcPct val="100000"/>
        </a:lnSpc>
        <a:spcBef>
          <a:spcPts val="888"/>
        </a:spcBef>
        <a:buClr>
          <a:schemeClr val="accent2"/>
        </a:buClr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2pPr>
      <a:lvl3pPr marL="811863" indent="-338276" algn="l" defTabSz="3247451" rtl="0" eaLnBrk="1" latinLnBrk="0" hangingPunct="1">
        <a:lnSpc>
          <a:spcPct val="100000"/>
        </a:lnSpc>
        <a:spcBef>
          <a:spcPts val="888"/>
        </a:spcBef>
        <a:buClr>
          <a:schemeClr val="accent2"/>
        </a:buClr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3pPr>
      <a:lvl4pPr marL="811863" indent="-338276" algn="l" defTabSz="3247451" rtl="0" eaLnBrk="1" latinLnBrk="0" hangingPunct="1">
        <a:lnSpc>
          <a:spcPct val="100000"/>
        </a:lnSpc>
        <a:spcBef>
          <a:spcPts val="888"/>
        </a:spcBef>
        <a:buClr>
          <a:schemeClr val="accent2"/>
        </a:buClr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4pPr>
      <a:lvl5pPr marL="811863" indent="-338276" algn="l" defTabSz="3247451" rtl="0" eaLnBrk="1" latinLnBrk="0" hangingPunct="1">
        <a:lnSpc>
          <a:spcPct val="100000"/>
        </a:lnSpc>
        <a:spcBef>
          <a:spcPts val="888"/>
        </a:spcBef>
        <a:buClr>
          <a:schemeClr val="accent2"/>
        </a:buClr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5pPr>
      <a:lvl6pPr marL="811863" indent="-338276" algn="l" defTabSz="3247451" rtl="0" eaLnBrk="1" latinLnBrk="0" hangingPunct="1">
        <a:lnSpc>
          <a:spcPct val="100000"/>
        </a:lnSpc>
        <a:spcBef>
          <a:spcPts val="888"/>
        </a:spcBef>
        <a:buClr>
          <a:schemeClr val="accent2"/>
        </a:buClr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6pPr>
      <a:lvl7pPr marL="811863" indent="-338276" algn="l" defTabSz="3247451" rtl="0" eaLnBrk="1" latinLnBrk="0" hangingPunct="1">
        <a:lnSpc>
          <a:spcPct val="100000"/>
        </a:lnSpc>
        <a:spcBef>
          <a:spcPts val="888"/>
        </a:spcBef>
        <a:buClr>
          <a:schemeClr val="accent2"/>
        </a:buClr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7pPr>
      <a:lvl8pPr marL="811863" indent="-338276" algn="l" defTabSz="3247451" rtl="0" eaLnBrk="1" latinLnBrk="0" hangingPunct="1">
        <a:lnSpc>
          <a:spcPct val="100000"/>
        </a:lnSpc>
        <a:spcBef>
          <a:spcPts val="888"/>
        </a:spcBef>
        <a:buClr>
          <a:schemeClr val="accent2"/>
        </a:buClr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8pPr>
      <a:lvl9pPr marL="811863" indent="-338276" algn="l" defTabSz="3247451" rtl="0" eaLnBrk="1" latinLnBrk="0" hangingPunct="1">
        <a:lnSpc>
          <a:spcPct val="100000"/>
        </a:lnSpc>
        <a:spcBef>
          <a:spcPts val="888"/>
        </a:spcBef>
        <a:buClr>
          <a:schemeClr val="accent2"/>
        </a:buClr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47451" rtl="0" eaLnBrk="1" latinLnBrk="0" hangingPunct="1">
        <a:defRPr sz="6417" kern="1200">
          <a:solidFill>
            <a:schemeClr val="tx1"/>
          </a:solidFill>
          <a:latin typeface="+mn-lt"/>
          <a:ea typeface="+mn-ea"/>
          <a:cs typeface="+mn-cs"/>
        </a:defRPr>
      </a:lvl1pPr>
      <a:lvl2pPr marL="1623725" algn="l" defTabSz="3247451" rtl="0" eaLnBrk="1" latinLnBrk="0" hangingPunct="1">
        <a:defRPr sz="6417" kern="1200">
          <a:solidFill>
            <a:schemeClr val="tx1"/>
          </a:solidFill>
          <a:latin typeface="+mn-lt"/>
          <a:ea typeface="+mn-ea"/>
          <a:cs typeface="+mn-cs"/>
        </a:defRPr>
      </a:lvl2pPr>
      <a:lvl3pPr marL="3247451" algn="l" defTabSz="3247451" rtl="0" eaLnBrk="1" latinLnBrk="0" hangingPunct="1">
        <a:defRPr sz="6417" kern="1200">
          <a:solidFill>
            <a:schemeClr val="tx1"/>
          </a:solidFill>
          <a:latin typeface="+mn-lt"/>
          <a:ea typeface="+mn-ea"/>
          <a:cs typeface="+mn-cs"/>
        </a:defRPr>
      </a:lvl3pPr>
      <a:lvl4pPr marL="4871176" algn="l" defTabSz="3247451" rtl="0" eaLnBrk="1" latinLnBrk="0" hangingPunct="1">
        <a:defRPr sz="6417" kern="1200">
          <a:solidFill>
            <a:schemeClr val="tx1"/>
          </a:solidFill>
          <a:latin typeface="+mn-lt"/>
          <a:ea typeface="+mn-ea"/>
          <a:cs typeface="+mn-cs"/>
        </a:defRPr>
      </a:lvl4pPr>
      <a:lvl5pPr marL="6494902" algn="l" defTabSz="3247451" rtl="0" eaLnBrk="1" latinLnBrk="0" hangingPunct="1">
        <a:defRPr sz="6417" kern="1200">
          <a:solidFill>
            <a:schemeClr val="tx1"/>
          </a:solidFill>
          <a:latin typeface="+mn-lt"/>
          <a:ea typeface="+mn-ea"/>
          <a:cs typeface="+mn-cs"/>
        </a:defRPr>
      </a:lvl5pPr>
      <a:lvl6pPr marL="8118627" algn="l" defTabSz="3247451" rtl="0" eaLnBrk="1" latinLnBrk="0" hangingPunct="1">
        <a:defRPr sz="6417" kern="1200">
          <a:solidFill>
            <a:schemeClr val="tx1"/>
          </a:solidFill>
          <a:latin typeface="+mn-lt"/>
          <a:ea typeface="+mn-ea"/>
          <a:cs typeface="+mn-cs"/>
        </a:defRPr>
      </a:lvl6pPr>
      <a:lvl7pPr marL="9742353" algn="l" defTabSz="3247451" rtl="0" eaLnBrk="1" latinLnBrk="0" hangingPunct="1">
        <a:defRPr sz="6417" kern="1200">
          <a:solidFill>
            <a:schemeClr val="tx1"/>
          </a:solidFill>
          <a:latin typeface="+mn-lt"/>
          <a:ea typeface="+mn-ea"/>
          <a:cs typeface="+mn-cs"/>
        </a:defRPr>
      </a:lvl7pPr>
      <a:lvl8pPr marL="11366078" algn="l" defTabSz="3247451" rtl="0" eaLnBrk="1" latinLnBrk="0" hangingPunct="1">
        <a:defRPr sz="6417" kern="1200">
          <a:solidFill>
            <a:schemeClr val="tx1"/>
          </a:solidFill>
          <a:latin typeface="+mn-lt"/>
          <a:ea typeface="+mn-ea"/>
          <a:cs typeface="+mn-cs"/>
        </a:defRPr>
      </a:lvl8pPr>
      <a:lvl9pPr marL="12989804" algn="l" defTabSz="3247451" rtl="0" eaLnBrk="1" latinLnBrk="0" hangingPunct="1">
        <a:defRPr sz="6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522" userDrawn="1">
          <p15:clr>
            <a:srgbClr val="A4A3A4"/>
          </p15:clr>
        </p15:guide>
        <p15:guide id="2" pos="531" userDrawn="1">
          <p15:clr>
            <a:srgbClr val="A4A3A4"/>
          </p15:clr>
        </p15:guide>
        <p15:guide id="3" pos="19862" userDrawn="1">
          <p15:clr>
            <a:srgbClr val="A4A3A4"/>
          </p15:clr>
        </p15:guide>
        <p15:guide id="4" pos="10196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FA6256-B979-8AEA-2FD9-E51472AFC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A1542B-7FC1-816E-30F6-8ECE88FB1469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3969116-A626-BFF3-6C16-F43696D915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8C7BC81-F2A5-80BE-3856-8D8994DBC48F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4B164609-3B10-2D4C-FA9C-0103E125B1F5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39EFC16-0B5B-10EC-7FDA-65690B929A36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27BB2EA0-C474-F7C0-C4E4-32118FFC8CD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EBDC4801-D3F2-2114-6710-4D245020056F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34AC7293-FC61-74BC-0938-67A6C9486E38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C6B50EDC-D332-5601-352B-0E5ED9E89391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A5D86F3E-0B0A-F8EA-98A2-C7B6989BA84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Marcador de contenido 12">
            <a:extLst>
              <a:ext uri="{FF2B5EF4-FFF2-40B4-BE49-F238E27FC236}">
                <a16:creationId xmlns:a16="http://schemas.microsoft.com/office/drawing/2014/main" id="{BDB6C829-E2ED-9FAF-6E46-13B8DB0A1C1E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20B8A18B-FF79-572B-78E9-E1FD1337AA6D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Marcador de contenido 14">
            <a:extLst>
              <a:ext uri="{FF2B5EF4-FFF2-40B4-BE49-F238E27FC236}">
                <a16:creationId xmlns:a16="http://schemas.microsoft.com/office/drawing/2014/main" id="{DF3C8C97-AF42-96C2-CADF-B33D1EBB7E39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BAA03FE3-758C-A840-8C28-B99AC26F4662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C2F0F4FE-0354-5AAC-39D9-F3000F97EE0B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8F174B37-6BA3-6015-DBB6-6F708F14CD02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9" name="Marcador de contenido 18">
            <a:extLst>
              <a:ext uri="{FF2B5EF4-FFF2-40B4-BE49-F238E27FC236}">
                <a16:creationId xmlns:a16="http://schemas.microsoft.com/office/drawing/2014/main" id="{7C28CA61-849C-C67C-804E-1C27B4DBFD6B}"/>
              </a:ext>
            </a:extLst>
          </p:cNvPr>
          <p:cNvSpPr>
            <a:spLocks noGrp="1"/>
          </p:cNvSpPr>
          <p:nvPr>
            <p:ph sz="quarter" idx="5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450C0890-3121-37BF-1BAD-FBB14D5ED673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1" name="Marcador de contenido 20">
            <a:extLst>
              <a:ext uri="{FF2B5EF4-FFF2-40B4-BE49-F238E27FC236}">
                <a16:creationId xmlns:a16="http://schemas.microsoft.com/office/drawing/2014/main" id="{1CE87090-62B9-D7E8-AD5E-FDA7C95FE0F6}"/>
              </a:ext>
            </a:extLst>
          </p:cNvPr>
          <p:cNvSpPr>
            <a:spLocks noGrp="1"/>
          </p:cNvSpPr>
          <p:nvPr>
            <p:ph sz="quarter" idx="5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688EC600-2D64-A80B-957A-0A57EAAB02DF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3" name="Marcador de contenido 22">
            <a:extLst>
              <a:ext uri="{FF2B5EF4-FFF2-40B4-BE49-F238E27FC236}">
                <a16:creationId xmlns:a16="http://schemas.microsoft.com/office/drawing/2014/main" id="{C90B46CE-4C2D-42A4-322C-B11E383966F0}"/>
              </a:ext>
            </a:extLst>
          </p:cNvPr>
          <p:cNvSpPr>
            <a:spLocks noGrp="1"/>
          </p:cNvSpPr>
          <p:nvPr>
            <p:ph sz="quarter" idx="5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4" name="Marcador de contenido 23">
            <a:extLst>
              <a:ext uri="{FF2B5EF4-FFF2-40B4-BE49-F238E27FC236}">
                <a16:creationId xmlns:a16="http://schemas.microsoft.com/office/drawing/2014/main" id="{15464C8D-8F15-99A0-BAE3-B65C7AB98B5B}"/>
              </a:ext>
            </a:extLst>
          </p:cNvPr>
          <p:cNvSpPr>
            <a:spLocks noGrp="1"/>
          </p:cNvSpPr>
          <p:nvPr>
            <p:ph sz="quarter" idx="56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ED5B2A56-75EC-D1BF-7215-227565126390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D7744686-7963-F5C1-87F7-83FD056374D9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7760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52D853-7A75-85E2-929C-66F62FF8E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27292D0-D9C3-BEFB-85D3-903E5F71EBC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C452BEB-A52C-7B15-8A40-8AEE337ACF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926FC2F-EEA1-4867-C0D6-2ACA29129715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524F8DF-6F07-E5EC-9FA2-F585AF44B221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ACEE892-A0CD-4FD6-8E0D-59F22E2A859C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695B5D3-301B-DCD9-FD16-5BA3137268D4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876F2486-386E-2CDD-560B-33DEF4869577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FCE4AC73-A008-6B0A-E117-23A6B54A6911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5880296E-7E4C-8EE2-849D-B41F1A61BA99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06B5CD1B-7168-1F79-EA84-1F185BB2D50B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Marcador de contenido 12">
            <a:extLst>
              <a:ext uri="{FF2B5EF4-FFF2-40B4-BE49-F238E27FC236}">
                <a16:creationId xmlns:a16="http://schemas.microsoft.com/office/drawing/2014/main" id="{BA8447DF-DE23-4A1F-8702-65C89603F357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09FCA7B8-4D4F-6342-FB6B-193A518DE15D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Marcador de contenido 14">
            <a:extLst>
              <a:ext uri="{FF2B5EF4-FFF2-40B4-BE49-F238E27FC236}">
                <a16:creationId xmlns:a16="http://schemas.microsoft.com/office/drawing/2014/main" id="{7D15CA9C-FEE1-47B4-CE04-7BA5C0EBEA45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995DAC77-E90A-948C-D45C-09E9C7133B0D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2EF81B3E-711E-C4A9-3C8B-00D7ACE74962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D4779A46-F1D6-76AD-6A86-686855044A9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9" name="Marcador de contenido 18">
            <a:extLst>
              <a:ext uri="{FF2B5EF4-FFF2-40B4-BE49-F238E27FC236}">
                <a16:creationId xmlns:a16="http://schemas.microsoft.com/office/drawing/2014/main" id="{C0047A88-AD3D-91D7-81B4-1DF56082668D}"/>
              </a:ext>
            </a:extLst>
          </p:cNvPr>
          <p:cNvSpPr>
            <a:spLocks noGrp="1"/>
          </p:cNvSpPr>
          <p:nvPr>
            <p:ph sz="quarter" idx="5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6AFFDA4D-E2C9-25C0-DF06-B31E63099E00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1" name="Marcador de contenido 20">
            <a:extLst>
              <a:ext uri="{FF2B5EF4-FFF2-40B4-BE49-F238E27FC236}">
                <a16:creationId xmlns:a16="http://schemas.microsoft.com/office/drawing/2014/main" id="{7F1A142B-4D53-92C1-5877-4777E83BF10D}"/>
              </a:ext>
            </a:extLst>
          </p:cNvPr>
          <p:cNvSpPr>
            <a:spLocks noGrp="1"/>
          </p:cNvSpPr>
          <p:nvPr>
            <p:ph sz="quarter" idx="5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274BA3B7-C7DF-5082-71E0-CD30572108CA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3" name="Marcador de contenido 22">
            <a:extLst>
              <a:ext uri="{FF2B5EF4-FFF2-40B4-BE49-F238E27FC236}">
                <a16:creationId xmlns:a16="http://schemas.microsoft.com/office/drawing/2014/main" id="{28B417FB-A742-9EE3-244E-50265FA626C4}"/>
              </a:ext>
            </a:extLst>
          </p:cNvPr>
          <p:cNvSpPr>
            <a:spLocks noGrp="1"/>
          </p:cNvSpPr>
          <p:nvPr>
            <p:ph sz="quarter" idx="5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4" name="Marcador de contenido 23">
            <a:extLst>
              <a:ext uri="{FF2B5EF4-FFF2-40B4-BE49-F238E27FC236}">
                <a16:creationId xmlns:a16="http://schemas.microsoft.com/office/drawing/2014/main" id="{6910162D-048D-F098-3DF4-ECD60D109AD9}"/>
              </a:ext>
            </a:extLst>
          </p:cNvPr>
          <p:cNvSpPr>
            <a:spLocks noGrp="1"/>
          </p:cNvSpPr>
          <p:nvPr>
            <p:ph sz="quarter" idx="5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58CED52A-3126-4774-5B9C-D5451229B640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B94FF8CD-BAB1-060B-3225-B4CACD640956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8904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209E39-9DC5-F1F6-3A81-01F6C3E56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DAF54A-B918-E06C-4874-20C2DCCD636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B7A0C29-D05E-56C0-363A-9B65BD597F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739C445-4536-14E9-8590-217B854FF32E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DD88DCF-BFDE-643B-33FA-BCFB3C6C5BFB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A65B5B5D-D567-32B8-6391-CCCE213C0972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5C485CB3-E60F-24EE-1BA1-35A393E0FD2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8E90AF13-9F00-B23B-388C-CE28ED96D18E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71DB44B6-256F-EAC4-35F6-9AD26D9FD0F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699E4DCE-2D2A-7983-3922-7D8B2C6697DD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E1A4075C-4B3E-AEB0-315F-20BB51D41570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Marcador de contenido 12">
            <a:extLst>
              <a:ext uri="{FF2B5EF4-FFF2-40B4-BE49-F238E27FC236}">
                <a16:creationId xmlns:a16="http://schemas.microsoft.com/office/drawing/2014/main" id="{FDF61F7F-393D-E965-EDBA-2DC6D62807E5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E2B6D9ED-F2A4-1993-5BAE-6D0949583CF4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Marcador de contenido 14">
            <a:extLst>
              <a:ext uri="{FF2B5EF4-FFF2-40B4-BE49-F238E27FC236}">
                <a16:creationId xmlns:a16="http://schemas.microsoft.com/office/drawing/2014/main" id="{7BC72BF4-722E-54C4-C71C-A97FA4159413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2E6C3208-583A-7FE7-FDC6-6DADA2C9516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64B134BA-25BE-C77D-7BAF-61C299D85BB0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F4F0F16E-FB34-3B20-ECCB-F8803C12D457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9" name="Marcador de contenido 18">
            <a:extLst>
              <a:ext uri="{FF2B5EF4-FFF2-40B4-BE49-F238E27FC236}">
                <a16:creationId xmlns:a16="http://schemas.microsoft.com/office/drawing/2014/main" id="{61599DC7-0F58-5151-DEE9-06F4ED7D3AD2}"/>
              </a:ext>
            </a:extLst>
          </p:cNvPr>
          <p:cNvSpPr>
            <a:spLocks noGrp="1"/>
          </p:cNvSpPr>
          <p:nvPr>
            <p:ph sz="quarter" idx="5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6AF07F17-D8EF-0185-7644-A69E61AC8495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1" name="Marcador de contenido 20">
            <a:extLst>
              <a:ext uri="{FF2B5EF4-FFF2-40B4-BE49-F238E27FC236}">
                <a16:creationId xmlns:a16="http://schemas.microsoft.com/office/drawing/2014/main" id="{C63DA67D-2703-352B-4001-EDEB79A83CD5}"/>
              </a:ext>
            </a:extLst>
          </p:cNvPr>
          <p:cNvSpPr>
            <a:spLocks noGrp="1"/>
          </p:cNvSpPr>
          <p:nvPr>
            <p:ph sz="quarter" idx="5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6A4E87F1-528C-EA6B-4856-EBC71B940520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3" name="Marcador de contenido 22">
            <a:extLst>
              <a:ext uri="{FF2B5EF4-FFF2-40B4-BE49-F238E27FC236}">
                <a16:creationId xmlns:a16="http://schemas.microsoft.com/office/drawing/2014/main" id="{253BAF8B-82AA-51EE-B463-78FF5E81FE82}"/>
              </a:ext>
            </a:extLst>
          </p:cNvPr>
          <p:cNvSpPr>
            <a:spLocks noGrp="1"/>
          </p:cNvSpPr>
          <p:nvPr>
            <p:ph sz="quarter" idx="5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4" name="Marcador de contenido 23">
            <a:extLst>
              <a:ext uri="{FF2B5EF4-FFF2-40B4-BE49-F238E27FC236}">
                <a16:creationId xmlns:a16="http://schemas.microsoft.com/office/drawing/2014/main" id="{486AF918-320A-345E-7550-AC8E87BADBD2}"/>
              </a:ext>
            </a:extLst>
          </p:cNvPr>
          <p:cNvSpPr>
            <a:spLocks noGrp="1"/>
          </p:cNvSpPr>
          <p:nvPr>
            <p:ph sz="quarter" idx="5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E0EFD065-8DE5-8450-A614-39B3A600B9DC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39241684-7183-6D66-60CF-68E64035B5B2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69204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Roj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ambria-Calibri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MedicalPosterA_TP104001550" id="{07F09869-6891-4551-BC0F-65F8FFF1266C}" vid="{624A5476-6436-411E-BFDD-87C1E9C6AE87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27DA382B1554A4888FD0B2C9B3CFF05" ma:contentTypeVersion="14" ma:contentTypeDescription="Crear nuevo documento." ma:contentTypeScope="" ma:versionID="4ea711d1e564dcd10dfcceac752a6b57">
  <xsd:schema xmlns:xsd="http://www.w3.org/2001/XMLSchema" xmlns:xs="http://www.w3.org/2001/XMLSchema" xmlns:p="http://schemas.microsoft.com/office/2006/metadata/properties" xmlns:ns2="c4e15088-7868-4fa0-80d2-e050c9041103" xmlns:ns3="3887aaf6-4f7e-48d2-a285-036e11b6cee9" targetNamespace="http://schemas.microsoft.com/office/2006/metadata/properties" ma:root="true" ma:fieldsID="83a3a880b0234962dfa45231f4d789a1" ns2:_="" ns3:_="">
    <xsd:import namespace="c4e15088-7868-4fa0-80d2-e050c9041103"/>
    <xsd:import namespace="3887aaf6-4f7e-48d2-a285-036e11b6ce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e15088-7868-4fa0-80d2-e050c90411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b063932-f173-4154-82f3-97ca89cdde1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87aaf6-4f7e-48d2-a285-036e11b6cee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fe276aa-8def-46ea-bb7e-4db21723166a}" ma:internalName="TaxCatchAll" ma:showField="CatchAllData" ma:web="3887aaf6-4f7e-48d2-a285-036e11b6ce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887aaf6-4f7e-48d2-a285-036e11b6cee9" xsi:nil="true"/>
    <lcf76f155ced4ddcb4097134ff3c332f xmlns="c4e15088-7868-4fa0-80d2-e050c904110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A07916-D3C4-44CB-BF1F-1E6EBF9689AA}"/>
</file>

<file path=customXml/itemProps2.xml><?xml version="1.0" encoding="utf-8"?>
<ds:datastoreItem xmlns:ds="http://schemas.openxmlformats.org/officeDocument/2006/customXml" ds:itemID="{356D4FE1-9712-4E15-BE66-4D8420B8DCC8}">
  <ds:schemaRefs>
    <ds:schemaRef ds:uri="http://schemas.microsoft.com/office/2006/metadata/properties"/>
    <ds:schemaRef ds:uri="http://purl.org/dc/dcmitype/"/>
    <ds:schemaRef ds:uri="http://purl.org/dc/elements/1.1/"/>
    <ds:schemaRef ds:uri="http://www.w3.org/XML/1998/namespace"/>
    <ds:schemaRef ds:uri="http://schemas.microsoft.com/office/infopath/2007/PartnerControls"/>
    <ds:schemaRef ds:uri="6110ac49-3f80-4daa-97b1-a5e3303448ba"/>
    <ds:schemaRef ds:uri="http://schemas.microsoft.com/office/2006/documentManagement/types"/>
    <ds:schemaRef ds:uri="http://schemas.openxmlformats.org/package/2006/metadata/core-properties"/>
    <ds:schemaRef ds:uri="bf63acb5-eba2-4b9a-81b1-e07578c0b514"/>
    <ds:schemaRef ds:uri="http://purl.org/dc/terms/"/>
    <ds:schemaRef ds:uri="cc15edec-c94c-48f8-8b02-96fa689750ae"/>
    <ds:schemaRef ds:uri="1b538597-5253-466c-98b9-ead4868bbadc"/>
  </ds:schemaRefs>
</ds:datastoreItem>
</file>

<file path=customXml/itemProps3.xml><?xml version="1.0" encoding="utf-8"?>
<ds:datastoreItem xmlns:ds="http://schemas.openxmlformats.org/officeDocument/2006/customXml" ds:itemID="{F1DD4BC0-FEC9-47E0-9AEB-4FA421EF26F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13</TotalTime>
  <Words>0</Words>
  <Application>Microsoft Office PowerPoint</Application>
  <PresentationFormat>Personalizado</PresentationFormat>
  <Paragraphs>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Tema1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JOSE MARIA MARQUEZ GONZALEZ</cp:lastModifiedBy>
  <cp:revision>3</cp:revision>
  <dcterms:created xsi:type="dcterms:W3CDTF">2018-02-14T18:51:30Z</dcterms:created>
  <dcterms:modified xsi:type="dcterms:W3CDTF">2026-08-12T19:37:31Z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  <property fmtid="{D5CDD505-2E9C-101B-9397-08002B2CF9AE}" pid="3" name="ContentTypeId">
    <vt:lpwstr>0x010100727DA382B1554A4888FD0B2C9B3CFF05</vt:lpwstr>
  </property>
</Properties>
</file>