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4"/>
  </p:sldMasterIdLst>
  <p:notesMasterIdLst>
    <p:notesMasterId r:id="rId7"/>
  </p:notesMasterIdLst>
  <p:handoutMasterIdLst>
    <p:handoutMasterId r:id="rId8"/>
  </p:handoutMasterIdLst>
  <p:sldIdLst>
    <p:sldId id="256" r:id="rId5"/>
    <p:sldId id="258" r:id="rId6"/>
  </p:sldIdLst>
  <p:sldSz cx="43926125" cy="33124775"/>
  <p:notesSz cx="6858000" cy="9144000"/>
  <p:defaultTextStyle>
    <a:defPPr>
      <a:defRPr lang="en-US"/>
    </a:defPPr>
    <a:lvl1pPr marL="0" algn="l" defTabSz="3698290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1pPr>
    <a:lvl2pPr marL="1849145" algn="l" defTabSz="3698290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2pPr>
    <a:lvl3pPr marL="3698290" algn="l" defTabSz="3698290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3pPr>
    <a:lvl4pPr marL="5547435" algn="l" defTabSz="3698290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4pPr>
    <a:lvl5pPr marL="7396581" algn="l" defTabSz="3698290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5pPr>
    <a:lvl6pPr marL="9245725" algn="l" defTabSz="3698290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6pPr>
    <a:lvl7pPr marL="11094870" algn="l" defTabSz="3698290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7pPr>
    <a:lvl8pPr marL="12944015" algn="l" defTabSz="3698290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8pPr>
    <a:lvl9pPr marL="14793160" algn="l" defTabSz="3698290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433">
          <p15:clr>
            <a:srgbClr val="A4A3A4"/>
          </p15:clr>
        </p15:guide>
        <p15:guide id="2" pos="1383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0000"/>
    <a:srgbClr val="476D1D"/>
    <a:srgbClr val="379997"/>
    <a:srgbClr val="5CC4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898" autoAdjust="0"/>
    <p:restoredTop sz="95474" autoAdjust="0"/>
  </p:normalViewPr>
  <p:slideViewPr>
    <p:cSldViewPr snapToGrid="0">
      <p:cViewPr varScale="1">
        <p:scale>
          <a:sx n="17" d="100"/>
          <a:sy n="17" d="100"/>
        </p:scale>
        <p:origin x="10" y="48"/>
      </p:cViewPr>
      <p:guideLst>
        <p:guide orient="horz" pos="10433"/>
        <p:guide pos="1383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85" d="100"/>
          <a:sy n="85" d="100"/>
        </p:scale>
        <p:origin x="-3198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C0B079-A316-4C9B-B165-DF9EA8325D2C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A0EAE6-B4B6-49B7-9049-B371250BE0F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466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28AB8-57D1-494F-9851-055AD867E790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82713" y="1143000"/>
            <a:ext cx="4092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C7F044-5458-4B2E-BFA0-52AAA1C529D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808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7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8617" algn="l" defTabSz="917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7235" algn="l" defTabSz="917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5852" algn="l" defTabSz="917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34469" algn="l" defTabSz="917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93087" algn="l" defTabSz="917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51704" algn="l" defTabSz="917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10321" algn="l" defTabSz="917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68939" algn="l" defTabSz="917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óster">
    <p:bg>
      <p:bgPr>
        <a:blipFill dpi="0" rotWithShape="1">
          <a:blip r:embed="rId2">
            <a:alphaModFix amt="6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Instructions"/>
          <p:cNvSpPr/>
          <p:nvPr/>
        </p:nvSpPr>
        <p:spPr>
          <a:xfrm>
            <a:off x="45422416" y="0"/>
            <a:ext cx="12457175" cy="213637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5170" tIns="45862" rIns="275170" bIns="45862" rtlCol="0" anchor="t"/>
          <a:lstStyle/>
          <a:p>
            <a:pPr lvl="0">
              <a:spcBef>
                <a:spcPts val="1204"/>
              </a:spcBef>
            </a:pPr>
            <a:r>
              <a:rPr lang="es-ES" sz="5000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Impresión:</a:t>
            </a:r>
          </a:p>
          <a:p>
            <a:pPr lvl="0">
              <a:spcBef>
                <a:spcPts val="1204"/>
              </a:spcBef>
            </a:pPr>
            <a:r>
              <a:rPr lang="es-ES" sz="5000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Este póster tiene un ancho de 122 cm y una altura de 92 cm. Está diseñado para imprimirse en una impresora de formato grande.</a:t>
            </a:r>
          </a:p>
          <a:p>
            <a:pPr lvl="0">
              <a:spcBef>
                <a:spcPts val="301"/>
              </a:spcBef>
            </a:pPr>
            <a:endParaRPr lang="es-ES" sz="5000" b="1" noProof="1">
              <a:solidFill>
                <a:prstClr val="white">
                  <a:lumMod val="50000"/>
                </a:prstClr>
              </a:solidFill>
              <a:latin typeface="Calibri Light" panose="020F0302020204030204" pitchFamily="34" charset="0"/>
              <a:cs typeface="Calibri" panose="020F0502020204030204" pitchFamily="34" charset="0"/>
            </a:endParaRPr>
          </a:p>
          <a:p>
            <a:pPr lvl="0">
              <a:spcBef>
                <a:spcPts val="1204"/>
              </a:spcBef>
            </a:pPr>
            <a:r>
              <a:rPr lang="es-ES" sz="5000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Personalizar el contenido:</a:t>
            </a:r>
          </a:p>
          <a:p>
            <a:pPr lvl="0">
              <a:spcBef>
                <a:spcPts val="1204"/>
              </a:spcBef>
            </a:pPr>
            <a:r>
              <a:rPr lang="es-ES" sz="5000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Los marcadores de posición de este póster ya tienen formato. Especifique los marcadores de posición para agregar texto o haga clic en un icono para agregar una tabla, un gráfico, un gráfico SmartArt, una imagen o un archivo multimedia.</a:t>
            </a:r>
          </a:p>
          <a:p>
            <a:pPr lvl="0">
              <a:spcBef>
                <a:spcPts val="1204"/>
              </a:spcBef>
            </a:pPr>
            <a:r>
              <a:rPr lang="es-ES" sz="5000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Para agregar o quitar viñetas del texto, haga clic en el botón Viñetas de la pestaña Inicio.</a:t>
            </a:r>
          </a:p>
          <a:p>
            <a:pPr lvl="0">
              <a:spcBef>
                <a:spcPts val="1204"/>
              </a:spcBef>
            </a:pPr>
            <a:r>
              <a:rPr lang="es-ES" sz="5000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Si necesita más marcadores de posición para títulos, contenido o texto del cuerpo, haga una copia de lo que necesite y arrástrela a su posición. Las guías inteligentes de PowerPoint le ayudarán a alinearla con el resto del contenido.</a:t>
            </a:r>
          </a:p>
          <a:p>
            <a:pPr lvl="0">
              <a:spcBef>
                <a:spcPts val="1204"/>
              </a:spcBef>
            </a:pPr>
            <a:r>
              <a:rPr lang="es-ES" sz="5000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¿Desea usar sus propias imágenes en lugar de las nuestras? No hay problema. Simplemente haga clic con el botón secundario en una imagen y elija Cambiar imagen. Arrastre una esquina para conservar la relación de aspecto de las imágenes cuando cambie su tamaño.</a:t>
            </a:r>
          </a:p>
          <a:p>
            <a:pPr lvl="0">
              <a:spcBef>
                <a:spcPts val="2407"/>
              </a:spcBef>
            </a:pPr>
            <a:endParaRPr lang="es-ES" sz="6600" noProof="1">
              <a:solidFill>
                <a:prstClr val="white">
                  <a:lumMod val="50000"/>
                </a:prstClr>
              </a:solidFill>
              <a:latin typeface="Calibri Light" panose="020F03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Instructions"/>
          <p:cNvSpPr/>
          <p:nvPr userDrawn="1"/>
        </p:nvSpPr>
        <p:spPr>
          <a:xfrm>
            <a:off x="45422416" y="0"/>
            <a:ext cx="12457175" cy="213637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5170" tIns="45862" rIns="275170" bIns="45862" rtlCol="0" anchor="t"/>
          <a:lstStyle/>
          <a:p>
            <a:pPr lvl="0">
              <a:spcBef>
                <a:spcPts val="1204"/>
              </a:spcBef>
            </a:pPr>
            <a:r>
              <a:rPr lang="es-ES" sz="5000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Impresión:</a:t>
            </a:r>
          </a:p>
          <a:p>
            <a:pPr lvl="0">
              <a:spcBef>
                <a:spcPts val="1204"/>
              </a:spcBef>
            </a:pPr>
            <a:r>
              <a:rPr lang="es-ES" sz="5000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Este póster tiene un ancho de 122 cm y una altura de 92 cm. Está diseñado para imprimirse en una impresora de formato grande.</a:t>
            </a:r>
          </a:p>
          <a:p>
            <a:pPr lvl="0">
              <a:spcBef>
                <a:spcPts val="301"/>
              </a:spcBef>
            </a:pPr>
            <a:endParaRPr lang="es-ES" sz="5000" b="1" noProof="1">
              <a:solidFill>
                <a:prstClr val="white">
                  <a:lumMod val="50000"/>
                </a:prstClr>
              </a:solidFill>
              <a:latin typeface="Calibri Light" panose="020F0302020204030204" pitchFamily="34" charset="0"/>
              <a:cs typeface="Calibri" panose="020F0502020204030204" pitchFamily="34" charset="0"/>
            </a:endParaRPr>
          </a:p>
          <a:p>
            <a:pPr lvl="0">
              <a:spcBef>
                <a:spcPts val="1204"/>
              </a:spcBef>
            </a:pPr>
            <a:r>
              <a:rPr lang="es-ES" sz="5000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Personalizar el contenido:</a:t>
            </a:r>
          </a:p>
          <a:p>
            <a:pPr lvl="0">
              <a:spcBef>
                <a:spcPts val="1204"/>
              </a:spcBef>
            </a:pPr>
            <a:r>
              <a:rPr lang="es-ES" sz="5000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Los marcadores de posición de este póster ya tienen formato. Especifique los marcadores de posición para agregar texto o haga clic en un icono para agregar una tabla, un gráfico, un gráfico SmartArt, una imagen o un archivo multimedia.</a:t>
            </a:r>
          </a:p>
          <a:p>
            <a:pPr lvl="0">
              <a:spcBef>
                <a:spcPts val="1204"/>
              </a:spcBef>
            </a:pPr>
            <a:r>
              <a:rPr lang="es-ES" sz="5000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Para agregar o quitar viñetas del texto, haga clic en el botón Viñetas de la pestaña Inicio.</a:t>
            </a:r>
          </a:p>
          <a:p>
            <a:pPr lvl="0">
              <a:spcBef>
                <a:spcPts val="1204"/>
              </a:spcBef>
            </a:pPr>
            <a:r>
              <a:rPr lang="es-ES" sz="5000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Si necesita más marcadores de posición para títulos, contenido o texto del cuerpo, haga una copia de lo que necesite y arrástrela a su posición. Las guías inteligentes de PowerPoint le ayudarán a alinearla con el resto del contenido.</a:t>
            </a:r>
          </a:p>
          <a:p>
            <a:pPr lvl="0">
              <a:spcBef>
                <a:spcPts val="1204"/>
              </a:spcBef>
            </a:pPr>
            <a:r>
              <a:rPr lang="es-ES" sz="5000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¿Desea usar sus propias imágenes en lugar de las nuestras? No hay problema. Simplemente haga clic con el botón secundario en una imagen y elija Cambiar imagen. Arrastre una esquina para conservar la relación de aspecto de las imágenes cuando cambie su tamaño.</a:t>
            </a:r>
          </a:p>
          <a:p>
            <a:pPr lvl="0">
              <a:spcBef>
                <a:spcPts val="2407"/>
              </a:spcBef>
            </a:pPr>
            <a:endParaRPr lang="es-ES" sz="6600" noProof="1">
              <a:solidFill>
                <a:prstClr val="white">
                  <a:lumMod val="50000"/>
                </a:prstClr>
              </a:solidFill>
              <a:latin typeface="Calibri Light" panose="020F03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26002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168">
          <p15:clr>
            <a:srgbClr val="A4A3A4"/>
          </p15:clr>
        </p15:guide>
        <p15:guide id="2" pos="18480">
          <p15:clr>
            <a:srgbClr val="A4A3A4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óster">
    <p:bg>
      <p:bgPr>
        <a:blipFill dpi="0" rotWithShape="1">
          <a:blip r:embed="rId2">
            <a:alphaModFix amt="6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Instructions"/>
          <p:cNvSpPr/>
          <p:nvPr/>
        </p:nvSpPr>
        <p:spPr>
          <a:xfrm>
            <a:off x="45422416" y="0"/>
            <a:ext cx="12457175" cy="213637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5170" tIns="45862" rIns="275170" bIns="45862" rtlCol="0" anchor="t"/>
          <a:lstStyle/>
          <a:p>
            <a:pPr lvl="0">
              <a:spcBef>
                <a:spcPts val="1204"/>
              </a:spcBef>
            </a:pPr>
            <a:r>
              <a:rPr lang="es-ES" sz="5000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Impresión:</a:t>
            </a:r>
          </a:p>
          <a:p>
            <a:pPr lvl="0">
              <a:spcBef>
                <a:spcPts val="1204"/>
              </a:spcBef>
            </a:pPr>
            <a:r>
              <a:rPr lang="es-ES" sz="5000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Este póster tiene un ancho de 122 cm y una altura de 92 cm. Está diseñado para imprimirse en una impresora de formato grande.</a:t>
            </a:r>
          </a:p>
          <a:p>
            <a:pPr lvl="0">
              <a:spcBef>
                <a:spcPts val="301"/>
              </a:spcBef>
            </a:pPr>
            <a:endParaRPr lang="es-ES" sz="5000" b="1" noProof="1">
              <a:solidFill>
                <a:prstClr val="white">
                  <a:lumMod val="50000"/>
                </a:prstClr>
              </a:solidFill>
              <a:latin typeface="Calibri Light" panose="020F0302020204030204" pitchFamily="34" charset="0"/>
              <a:cs typeface="Calibri" panose="020F0502020204030204" pitchFamily="34" charset="0"/>
            </a:endParaRPr>
          </a:p>
          <a:p>
            <a:pPr lvl="0">
              <a:spcBef>
                <a:spcPts val="1204"/>
              </a:spcBef>
            </a:pPr>
            <a:r>
              <a:rPr lang="es-ES" sz="5000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Personalizar el contenido:</a:t>
            </a:r>
          </a:p>
          <a:p>
            <a:pPr lvl="0">
              <a:spcBef>
                <a:spcPts val="1204"/>
              </a:spcBef>
            </a:pPr>
            <a:r>
              <a:rPr lang="es-ES" sz="5000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Los marcadores de posición de este póster ya tienen formato. Especifique los marcadores de posición para agregar texto o haga clic en un icono para agregar una tabla, un gráfico, un gráfico SmartArt, una imagen o un archivo multimedia.</a:t>
            </a:r>
          </a:p>
          <a:p>
            <a:pPr lvl="0">
              <a:spcBef>
                <a:spcPts val="1204"/>
              </a:spcBef>
            </a:pPr>
            <a:r>
              <a:rPr lang="es-ES" sz="5000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Para agregar o quitar viñetas del texto, haga clic en el botón Viñetas de la pestaña Inicio.</a:t>
            </a:r>
          </a:p>
          <a:p>
            <a:pPr lvl="0">
              <a:spcBef>
                <a:spcPts val="1204"/>
              </a:spcBef>
            </a:pPr>
            <a:r>
              <a:rPr lang="es-ES" sz="5000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Si necesita más marcadores de posición para títulos, contenido o texto del cuerpo, haga una copia de lo que necesite y arrástrela a su posición. Las guías inteligentes de PowerPoint le ayudarán a alinearla con el resto del contenido.</a:t>
            </a:r>
          </a:p>
          <a:p>
            <a:pPr lvl="0">
              <a:spcBef>
                <a:spcPts val="1204"/>
              </a:spcBef>
            </a:pPr>
            <a:r>
              <a:rPr lang="es-ES" sz="5000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¿Desea usar sus propias imágenes en lugar de las nuestras? No hay problema. Simplemente haga clic con el botón secundario en una imagen y elija Cambiar imagen. Arrastre una esquina para conservar la relación de aspecto de las imágenes cuando cambie su tamaño.</a:t>
            </a:r>
          </a:p>
          <a:p>
            <a:pPr lvl="0">
              <a:spcBef>
                <a:spcPts val="2407"/>
              </a:spcBef>
            </a:pPr>
            <a:endParaRPr lang="es-ES" sz="6600" noProof="1">
              <a:solidFill>
                <a:prstClr val="white">
                  <a:lumMod val="50000"/>
                </a:prstClr>
              </a:solidFill>
              <a:latin typeface="Calibri Light" panose="020F03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Instructions"/>
          <p:cNvSpPr/>
          <p:nvPr userDrawn="1"/>
        </p:nvSpPr>
        <p:spPr>
          <a:xfrm>
            <a:off x="45422416" y="0"/>
            <a:ext cx="12457175" cy="213637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5170" tIns="45862" rIns="275170" bIns="45862" rtlCol="0" anchor="t"/>
          <a:lstStyle/>
          <a:p>
            <a:pPr lvl="0">
              <a:spcBef>
                <a:spcPts val="1204"/>
              </a:spcBef>
            </a:pPr>
            <a:r>
              <a:rPr lang="es-ES" sz="5000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Impresión:</a:t>
            </a:r>
          </a:p>
          <a:p>
            <a:pPr lvl="0">
              <a:spcBef>
                <a:spcPts val="1204"/>
              </a:spcBef>
            </a:pPr>
            <a:r>
              <a:rPr lang="es-ES" sz="5000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Este póster tiene un ancho de 122 cm y una altura de 92 cm. Está diseñado para imprimirse en una impresora de formato grande.</a:t>
            </a:r>
          </a:p>
          <a:p>
            <a:pPr lvl="0">
              <a:spcBef>
                <a:spcPts val="301"/>
              </a:spcBef>
            </a:pPr>
            <a:endParaRPr lang="es-ES" sz="5000" b="1" noProof="1">
              <a:solidFill>
                <a:prstClr val="white">
                  <a:lumMod val="50000"/>
                </a:prstClr>
              </a:solidFill>
              <a:latin typeface="Calibri Light" panose="020F0302020204030204" pitchFamily="34" charset="0"/>
              <a:cs typeface="Calibri" panose="020F0502020204030204" pitchFamily="34" charset="0"/>
            </a:endParaRPr>
          </a:p>
          <a:p>
            <a:pPr lvl="0">
              <a:spcBef>
                <a:spcPts val="1204"/>
              </a:spcBef>
            </a:pPr>
            <a:r>
              <a:rPr lang="es-ES" sz="5000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Personalizar el contenido:</a:t>
            </a:r>
          </a:p>
          <a:p>
            <a:pPr lvl="0">
              <a:spcBef>
                <a:spcPts val="1204"/>
              </a:spcBef>
            </a:pPr>
            <a:r>
              <a:rPr lang="es-ES" sz="5000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Los marcadores de posición de este póster ya tienen formato. Especifique los marcadores de posición para agregar texto o haga clic en un icono para agregar una tabla, un gráfico, un gráfico SmartArt, una imagen o un archivo multimedia.</a:t>
            </a:r>
          </a:p>
          <a:p>
            <a:pPr lvl="0">
              <a:spcBef>
                <a:spcPts val="1204"/>
              </a:spcBef>
            </a:pPr>
            <a:r>
              <a:rPr lang="es-ES" sz="5000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Para agregar o quitar viñetas del texto, haga clic en el botón Viñetas de la pestaña Inicio.</a:t>
            </a:r>
          </a:p>
          <a:p>
            <a:pPr lvl="0">
              <a:spcBef>
                <a:spcPts val="1204"/>
              </a:spcBef>
            </a:pPr>
            <a:r>
              <a:rPr lang="es-ES" sz="5000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Si necesita más marcadores de posición para títulos, contenido o texto del cuerpo, haga una copia de lo que necesite y arrástrela a su posición. Las guías inteligentes de PowerPoint le ayudarán a alinearla con el resto del contenido.</a:t>
            </a:r>
          </a:p>
          <a:p>
            <a:pPr lvl="0">
              <a:spcBef>
                <a:spcPts val="1204"/>
              </a:spcBef>
            </a:pPr>
            <a:r>
              <a:rPr lang="es-ES" sz="5000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¿Desea usar sus propias imágenes en lugar de las nuestras? No hay problema. Simplemente haga clic con el botón secundario en una imagen y elija Cambiar imagen. Arrastre una esquina para conservar la relación de aspecto de las imágenes cuando cambie su tamaño.</a:t>
            </a:r>
          </a:p>
          <a:p>
            <a:pPr lvl="0">
              <a:spcBef>
                <a:spcPts val="2407"/>
              </a:spcBef>
            </a:pPr>
            <a:endParaRPr lang="es-ES" sz="6600" noProof="1">
              <a:solidFill>
                <a:prstClr val="white">
                  <a:lumMod val="50000"/>
                </a:prstClr>
              </a:solidFill>
              <a:latin typeface="Calibri Light" panose="020F03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077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168" userDrawn="1">
          <p15:clr>
            <a:srgbClr val="A4A3A4"/>
          </p15:clr>
        </p15:guide>
        <p15:guide id="2" pos="18480" userDrawn="1">
          <p15:clr>
            <a:srgbClr val="A4A3A4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6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8807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4" r:id="rId2"/>
  </p:sldLayoutIdLst>
  <p:txStyles>
    <p:titleStyle>
      <a:lvl1pPr algn="l" defTabSz="4402726" rtl="0" eaLnBrk="1" latinLnBrk="0" hangingPunct="1">
        <a:lnSpc>
          <a:spcPct val="90000"/>
        </a:lnSpc>
        <a:spcBef>
          <a:spcPct val="0"/>
        </a:spcBef>
        <a:buNone/>
        <a:defRPr sz="8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458617" indent="-458617" algn="l" defTabSz="4402726" rtl="0" eaLnBrk="1" latinLnBrk="0" hangingPunct="1">
        <a:lnSpc>
          <a:spcPct val="100000"/>
        </a:lnSpc>
        <a:spcBef>
          <a:spcPts val="1204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1100682" indent="-458617" algn="l" defTabSz="4402726" rtl="0" eaLnBrk="1" latinLnBrk="0" hangingPunct="1">
        <a:lnSpc>
          <a:spcPct val="100000"/>
        </a:lnSpc>
        <a:spcBef>
          <a:spcPts val="1204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00682" indent="-458617" algn="l" defTabSz="4402726" rtl="0" eaLnBrk="1" latinLnBrk="0" hangingPunct="1">
        <a:lnSpc>
          <a:spcPct val="100000"/>
        </a:lnSpc>
        <a:spcBef>
          <a:spcPts val="1204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00682" indent="-458617" algn="l" defTabSz="4402726" rtl="0" eaLnBrk="1" latinLnBrk="0" hangingPunct="1">
        <a:lnSpc>
          <a:spcPct val="100000"/>
        </a:lnSpc>
        <a:spcBef>
          <a:spcPts val="1204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100682" indent="-458617" algn="l" defTabSz="4402726" rtl="0" eaLnBrk="1" latinLnBrk="0" hangingPunct="1">
        <a:lnSpc>
          <a:spcPct val="100000"/>
        </a:lnSpc>
        <a:spcBef>
          <a:spcPts val="1204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1100682" indent="-458617" algn="l" defTabSz="4402726" rtl="0" eaLnBrk="1" latinLnBrk="0" hangingPunct="1">
        <a:lnSpc>
          <a:spcPct val="100000"/>
        </a:lnSpc>
        <a:spcBef>
          <a:spcPts val="1204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1100682" indent="-458617" algn="l" defTabSz="4402726" rtl="0" eaLnBrk="1" latinLnBrk="0" hangingPunct="1">
        <a:lnSpc>
          <a:spcPct val="100000"/>
        </a:lnSpc>
        <a:spcBef>
          <a:spcPts val="1204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1100682" indent="-458617" algn="l" defTabSz="4402726" rtl="0" eaLnBrk="1" latinLnBrk="0" hangingPunct="1">
        <a:lnSpc>
          <a:spcPct val="100000"/>
        </a:lnSpc>
        <a:spcBef>
          <a:spcPts val="1204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1100682" indent="-458617" algn="l" defTabSz="4402726" rtl="0" eaLnBrk="1" latinLnBrk="0" hangingPunct="1">
        <a:lnSpc>
          <a:spcPct val="100000"/>
        </a:lnSpc>
        <a:spcBef>
          <a:spcPts val="1204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02726" rtl="0" eaLnBrk="1" latinLnBrk="0" hangingPunct="1">
        <a:defRPr sz="8700" kern="1200">
          <a:solidFill>
            <a:schemeClr val="tx1"/>
          </a:solidFill>
          <a:latin typeface="+mn-lt"/>
          <a:ea typeface="+mn-ea"/>
          <a:cs typeface="+mn-cs"/>
        </a:defRPr>
      </a:lvl1pPr>
      <a:lvl2pPr marL="2201363" algn="l" defTabSz="4402726" rtl="0" eaLnBrk="1" latinLnBrk="0" hangingPunct="1">
        <a:defRPr sz="8700" kern="1200">
          <a:solidFill>
            <a:schemeClr val="tx1"/>
          </a:solidFill>
          <a:latin typeface="+mn-lt"/>
          <a:ea typeface="+mn-ea"/>
          <a:cs typeface="+mn-cs"/>
        </a:defRPr>
      </a:lvl2pPr>
      <a:lvl3pPr marL="4402726" algn="l" defTabSz="4402726" rtl="0" eaLnBrk="1" latinLnBrk="0" hangingPunct="1">
        <a:defRPr sz="8700" kern="1200">
          <a:solidFill>
            <a:schemeClr val="tx1"/>
          </a:solidFill>
          <a:latin typeface="+mn-lt"/>
          <a:ea typeface="+mn-ea"/>
          <a:cs typeface="+mn-cs"/>
        </a:defRPr>
      </a:lvl3pPr>
      <a:lvl4pPr marL="6604089" algn="l" defTabSz="4402726" rtl="0" eaLnBrk="1" latinLnBrk="0" hangingPunct="1">
        <a:defRPr sz="8700" kern="1200">
          <a:solidFill>
            <a:schemeClr val="tx1"/>
          </a:solidFill>
          <a:latin typeface="+mn-lt"/>
          <a:ea typeface="+mn-ea"/>
          <a:cs typeface="+mn-cs"/>
        </a:defRPr>
      </a:lvl4pPr>
      <a:lvl5pPr marL="8805453" algn="l" defTabSz="4402726" rtl="0" eaLnBrk="1" latinLnBrk="0" hangingPunct="1">
        <a:defRPr sz="8700" kern="1200">
          <a:solidFill>
            <a:schemeClr val="tx1"/>
          </a:solidFill>
          <a:latin typeface="+mn-lt"/>
          <a:ea typeface="+mn-ea"/>
          <a:cs typeface="+mn-cs"/>
        </a:defRPr>
      </a:lvl5pPr>
      <a:lvl6pPr marL="11006816" algn="l" defTabSz="4402726" rtl="0" eaLnBrk="1" latinLnBrk="0" hangingPunct="1">
        <a:defRPr sz="8700" kern="1200">
          <a:solidFill>
            <a:schemeClr val="tx1"/>
          </a:solidFill>
          <a:latin typeface="+mn-lt"/>
          <a:ea typeface="+mn-ea"/>
          <a:cs typeface="+mn-cs"/>
        </a:defRPr>
      </a:lvl6pPr>
      <a:lvl7pPr marL="13208179" algn="l" defTabSz="4402726" rtl="0" eaLnBrk="1" latinLnBrk="0" hangingPunct="1">
        <a:defRPr sz="8700" kern="1200">
          <a:solidFill>
            <a:schemeClr val="tx1"/>
          </a:solidFill>
          <a:latin typeface="+mn-lt"/>
          <a:ea typeface="+mn-ea"/>
          <a:cs typeface="+mn-cs"/>
        </a:defRPr>
      </a:lvl7pPr>
      <a:lvl8pPr marL="15409542" algn="l" defTabSz="4402726" rtl="0" eaLnBrk="1" latinLnBrk="0" hangingPunct="1">
        <a:defRPr sz="8700" kern="1200">
          <a:solidFill>
            <a:schemeClr val="tx1"/>
          </a:solidFill>
          <a:latin typeface="+mn-lt"/>
          <a:ea typeface="+mn-ea"/>
          <a:cs typeface="+mn-cs"/>
        </a:defRPr>
      </a:lvl8pPr>
      <a:lvl9pPr marL="17610905" algn="l" defTabSz="4402726" rtl="0" eaLnBrk="1" latinLnBrk="0" hangingPunct="1">
        <a:defRPr sz="8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720" userDrawn="1">
          <p15:clr>
            <a:srgbClr val="A4A3A4"/>
          </p15:clr>
        </p15:guide>
        <p15:guide id="3" pos="26928" userDrawn="1">
          <p15:clr>
            <a:srgbClr val="A4A3A4"/>
          </p15:clr>
        </p15:guide>
        <p15:guide id="4" pos="13824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24 Título">
            <a:extLst>
              <a:ext uri="{FF2B5EF4-FFF2-40B4-BE49-F238E27FC236}">
                <a16:creationId xmlns:a16="http://schemas.microsoft.com/office/drawing/2014/main" id="{F947B8C5-CF99-A7B1-5C51-393E6BAE76D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37792" y="3296990"/>
            <a:ext cx="41450540" cy="1136534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algn="ctr"/>
            <a:r>
              <a:rPr lang="es-MX" dirty="0"/>
              <a:t>TÍTULO DE LA INVESTIGACIÓN</a:t>
            </a:r>
            <a:endParaRPr lang="es-ES" dirty="0"/>
          </a:p>
        </p:txBody>
      </p:sp>
      <p:sp>
        <p:nvSpPr>
          <p:cNvPr id="19" name="Marcador de posición de texto 22">
            <a:extLst>
              <a:ext uri="{FF2B5EF4-FFF2-40B4-BE49-F238E27FC236}">
                <a16:creationId xmlns:a16="http://schemas.microsoft.com/office/drawing/2014/main" id="{7BC1D621-AF8D-B695-A26A-0AD61E5F080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285918" y="4336343"/>
            <a:ext cx="41354288" cy="704264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algn="ctr"/>
            <a:r>
              <a:rPr lang="es-ES" sz="16000" b="1" noProof="1"/>
              <a:t>Autor Autor Autor Autor Autor Autor Autor Autor Autor, Institución Institución Institución Institución</a:t>
            </a:r>
          </a:p>
          <a:p>
            <a:pPr algn="ctr"/>
            <a:r>
              <a:rPr lang="es-ES" sz="1100" noProof="1"/>
              <a:t> </a:t>
            </a:r>
          </a:p>
        </p:txBody>
      </p:sp>
      <p:sp>
        <p:nvSpPr>
          <p:cNvPr id="20" name="Marcador de posición de texto 4">
            <a:extLst>
              <a:ext uri="{FF2B5EF4-FFF2-40B4-BE49-F238E27FC236}">
                <a16:creationId xmlns:a16="http://schemas.microsoft.com/office/drawing/2014/main" id="{2FAF367C-6F7B-A326-93FD-316291CD1CEC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167422" y="5248297"/>
            <a:ext cx="12811786" cy="1345008"/>
          </a:xfrm>
          <a:prstGeom prst="rect">
            <a:avLst/>
          </a:prstGeo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es-ES" sz="5600" b="1" noProof="1"/>
              <a:t>MARCO TEÓRICO</a:t>
            </a:r>
          </a:p>
        </p:txBody>
      </p:sp>
      <p:sp>
        <p:nvSpPr>
          <p:cNvPr id="21" name="Marcador de contenido 13">
            <a:extLst>
              <a:ext uri="{FF2B5EF4-FFF2-40B4-BE49-F238E27FC236}">
                <a16:creationId xmlns:a16="http://schemas.microsoft.com/office/drawing/2014/main" id="{3BA016AF-B24C-27B9-A562-800954554AED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9924673" y="21043459"/>
            <a:ext cx="12811786" cy="7200612"/>
          </a:xfrm>
          <a:prstGeom prst="rect">
            <a:avLst/>
          </a:prstGeom>
        </p:spPr>
        <p:txBody>
          <a:bodyPr/>
          <a:lstStyle/>
          <a:p>
            <a:endParaRPr lang="es-MX" dirty="0"/>
          </a:p>
        </p:txBody>
      </p:sp>
      <p:sp>
        <p:nvSpPr>
          <p:cNvPr id="22" name="Marcador de posición de texto 6">
            <a:extLst>
              <a:ext uri="{FF2B5EF4-FFF2-40B4-BE49-F238E27FC236}">
                <a16:creationId xmlns:a16="http://schemas.microsoft.com/office/drawing/2014/main" id="{19C0B096-C027-21C3-0FA8-8A8CD4D0C58C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23041" y="28521836"/>
            <a:ext cx="41713418" cy="1226844"/>
          </a:xfrm>
          <a:prstGeom prst="rect">
            <a:avLst/>
          </a:prstGeom>
          <a:solidFill>
            <a:schemeClr val="accent6"/>
          </a:solidFill>
        </p:spPr>
        <p:txBody>
          <a:bodyPr>
            <a:normAutofit/>
          </a:bodyPr>
          <a:lstStyle/>
          <a:p>
            <a:pPr algn="just"/>
            <a:r>
              <a:rPr lang="es-ES" sz="5600" b="1" noProof="1"/>
              <a:t>REFERENCIAS BIBLIOGRÁFICAS</a:t>
            </a:r>
          </a:p>
        </p:txBody>
      </p:sp>
      <p:sp>
        <p:nvSpPr>
          <p:cNvPr id="23" name="Marcador de contenido 5">
            <a:extLst>
              <a:ext uri="{FF2B5EF4-FFF2-40B4-BE49-F238E27FC236}">
                <a16:creationId xmlns:a16="http://schemas.microsoft.com/office/drawing/2014/main" id="{7FAD7011-E250-575F-BC73-03F1F01AFFE9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143910" y="6923188"/>
            <a:ext cx="12811786" cy="6900995"/>
          </a:xfrm>
          <a:prstGeom prst="rect">
            <a:avLst/>
          </a:prstGeom>
        </p:spPr>
        <p:txBody>
          <a:bodyPr/>
          <a:lstStyle/>
          <a:p>
            <a:endParaRPr lang="es-MX" dirty="0"/>
          </a:p>
        </p:txBody>
      </p:sp>
      <p:sp>
        <p:nvSpPr>
          <p:cNvPr id="24" name="Marcador de posición de texto 7">
            <a:extLst>
              <a:ext uri="{FF2B5EF4-FFF2-40B4-BE49-F238E27FC236}">
                <a16:creationId xmlns:a16="http://schemas.microsoft.com/office/drawing/2014/main" id="{DED33C3B-89BA-D859-EE26-8021F256AA1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23043" y="14579187"/>
            <a:ext cx="12932653" cy="1263096"/>
          </a:xfrm>
          <a:prstGeom prst="rect">
            <a:avLst/>
          </a:prstGeom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es-ES" sz="5600" b="1" noProof="1">
                <a:solidFill>
                  <a:schemeClr val="bg1"/>
                </a:solidFill>
              </a:rPr>
              <a:t>OBJETIVOS</a:t>
            </a:r>
          </a:p>
        </p:txBody>
      </p:sp>
      <p:sp>
        <p:nvSpPr>
          <p:cNvPr id="25" name="Marcador de contenido 5">
            <a:extLst>
              <a:ext uri="{FF2B5EF4-FFF2-40B4-BE49-F238E27FC236}">
                <a16:creationId xmlns:a16="http://schemas.microsoft.com/office/drawing/2014/main" id="{2462FF33-06E2-03BD-DBCB-601EC372641A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097491" y="16110318"/>
            <a:ext cx="12811786" cy="6900995"/>
          </a:xfrm>
          <a:prstGeom prst="rect">
            <a:avLst/>
          </a:prstGeom>
        </p:spPr>
        <p:txBody>
          <a:bodyPr/>
          <a:lstStyle/>
          <a:p>
            <a:endParaRPr lang="es-MX" dirty="0"/>
          </a:p>
        </p:txBody>
      </p:sp>
      <p:sp>
        <p:nvSpPr>
          <p:cNvPr id="26" name="Marcador de posición de texto 17">
            <a:extLst>
              <a:ext uri="{FF2B5EF4-FFF2-40B4-BE49-F238E27FC236}">
                <a16:creationId xmlns:a16="http://schemas.microsoft.com/office/drawing/2014/main" id="{19ECF3F1-7079-53BF-3BF1-12158965390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9828421" y="5308012"/>
            <a:ext cx="12811786" cy="1258151"/>
          </a:xfrm>
          <a:prstGeom prst="rect">
            <a:avLst/>
          </a:prstGeom>
          <a:solidFill>
            <a:schemeClr val="accent6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r>
              <a:rPr lang="es-ES" sz="5600" b="1" noProof="1"/>
              <a:t>RESULTADOS</a:t>
            </a:r>
          </a:p>
        </p:txBody>
      </p:sp>
      <p:sp>
        <p:nvSpPr>
          <p:cNvPr id="27" name="Marcador de contenido 18">
            <a:extLst>
              <a:ext uri="{FF2B5EF4-FFF2-40B4-BE49-F238E27FC236}">
                <a16:creationId xmlns:a16="http://schemas.microsoft.com/office/drawing/2014/main" id="{5194C3F7-28BE-47E9-9447-041EF23AE1B0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143909" y="30026446"/>
            <a:ext cx="41150901" cy="2937678"/>
          </a:xfrm>
          <a:prstGeom prst="rect">
            <a:avLst/>
          </a:prstGeom>
        </p:spPr>
        <p:txBody>
          <a:bodyPr/>
          <a:lstStyle/>
          <a:p>
            <a:endParaRPr lang="es-MX" dirty="0"/>
          </a:p>
        </p:txBody>
      </p:sp>
      <p:sp>
        <p:nvSpPr>
          <p:cNvPr id="28" name="Marcador de contenido 13">
            <a:extLst>
              <a:ext uri="{FF2B5EF4-FFF2-40B4-BE49-F238E27FC236}">
                <a16:creationId xmlns:a16="http://schemas.microsoft.com/office/drawing/2014/main" id="{96B7181C-9920-07EE-8DB6-6188947C4258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5337920" y="6974959"/>
            <a:ext cx="13290005" cy="11524319"/>
          </a:xfrm>
          <a:prstGeom prst="rect">
            <a:avLst/>
          </a:prstGeom>
        </p:spPr>
        <p:txBody>
          <a:bodyPr/>
          <a:lstStyle/>
          <a:p>
            <a:endParaRPr lang="es-MX" dirty="0"/>
          </a:p>
        </p:txBody>
      </p:sp>
      <p:pic>
        <p:nvPicPr>
          <p:cNvPr id="29" name="Marcador de contenido 23">
            <a:extLst>
              <a:ext uri="{FF2B5EF4-FFF2-40B4-BE49-F238E27FC236}">
                <a16:creationId xmlns:a16="http://schemas.microsoft.com/office/drawing/2014/main" id="{52751452-F560-84AF-032A-D3305FAE5654}"/>
              </a:ext>
            </a:extLst>
          </p:cNvPr>
          <p:cNvPicPr>
            <a:picLocks/>
          </p:cNvPicPr>
          <p:nvPr/>
        </p:nvPicPr>
        <p:blipFill rotWithShape="1">
          <a:blip r:embed="rId2"/>
          <a:srcRect l="6504" t="27797" r="47629" b="23116"/>
          <a:stretch/>
        </p:blipFill>
        <p:spPr bwMode="auto">
          <a:xfrm>
            <a:off x="15234922" y="20308333"/>
            <a:ext cx="13289655" cy="76329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0" name="Marcador de posición de texto 17">
            <a:extLst>
              <a:ext uri="{FF2B5EF4-FFF2-40B4-BE49-F238E27FC236}">
                <a16:creationId xmlns:a16="http://schemas.microsoft.com/office/drawing/2014/main" id="{F0FAB7B8-2FA9-79C5-9AC9-4A559C52481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5313465" y="5287257"/>
            <a:ext cx="13314111" cy="1258151"/>
          </a:xfrm>
          <a:prstGeom prst="rect">
            <a:avLst/>
          </a:prstGeom>
          <a:solidFill>
            <a:schemeClr val="accent1"/>
          </a:solidFill>
          <a:ln>
            <a:solidFill>
              <a:srgbClr val="700000"/>
            </a:solidFill>
          </a:ln>
        </p:spPr>
        <p:txBody>
          <a:bodyPr>
            <a:normAutofit/>
          </a:bodyPr>
          <a:lstStyle/>
          <a:p>
            <a:r>
              <a:rPr lang="es-ES" sz="5600" b="1" noProof="1">
                <a:solidFill>
                  <a:schemeClr val="bg1"/>
                </a:solidFill>
              </a:rPr>
              <a:t>ESTRATEGIA METODOLÓGICA</a:t>
            </a:r>
          </a:p>
        </p:txBody>
      </p:sp>
      <p:sp>
        <p:nvSpPr>
          <p:cNvPr id="31" name="Marcador de contenido 14">
            <a:extLst>
              <a:ext uri="{FF2B5EF4-FFF2-40B4-BE49-F238E27FC236}">
                <a16:creationId xmlns:a16="http://schemas.microsoft.com/office/drawing/2014/main" id="{03666D2F-F4A5-3F27-3FAB-48BCE9D12026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9924673" y="7115692"/>
            <a:ext cx="12811786" cy="11653571"/>
          </a:xfrm>
          <a:prstGeom prst="rect">
            <a:avLst/>
          </a:prstGeom>
        </p:spPr>
        <p:txBody>
          <a:bodyPr/>
          <a:lstStyle/>
          <a:p>
            <a:endParaRPr lang="es-MX" dirty="0"/>
          </a:p>
        </p:txBody>
      </p:sp>
      <p:sp>
        <p:nvSpPr>
          <p:cNvPr id="32" name="Marcador de posición de texto 20">
            <a:extLst>
              <a:ext uri="{FF2B5EF4-FFF2-40B4-BE49-F238E27FC236}">
                <a16:creationId xmlns:a16="http://schemas.microsoft.com/office/drawing/2014/main" id="{D717785A-7C75-D6C0-9B73-C3F6F8E7132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9924673" y="19473337"/>
            <a:ext cx="12811786" cy="1254138"/>
          </a:xfrm>
          <a:prstGeom prst="round1Rect">
            <a:avLst>
              <a:gd name="adj" fmla="val 16667"/>
            </a:avLst>
          </a:prstGeom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es-ES" sz="5600" b="1" noProof="1">
                <a:solidFill>
                  <a:schemeClr val="bg1"/>
                </a:solidFill>
              </a:rPr>
              <a:t>CONCLUSIONES</a:t>
            </a:r>
          </a:p>
        </p:txBody>
      </p:sp>
      <p:sp>
        <p:nvSpPr>
          <p:cNvPr id="33" name="Marcador de contenido 8">
            <a:extLst>
              <a:ext uri="{FF2B5EF4-FFF2-40B4-BE49-F238E27FC236}">
                <a16:creationId xmlns:a16="http://schemas.microsoft.com/office/drawing/2014/main" id="{9AEB931C-E2C1-1872-7C24-BE2B25F97470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023042" y="25022799"/>
            <a:ext cx="12932654" cy="3221272"/>
          </a:xfrm>
          <a:prstGeom prst="rect">
            <a:avLst/>
          </a:prstGeom>
        </p:spPr>
        <p:txBody>
          <a:bodyPr/>
          <a:lstStyle/>
          <a:p>
            <a:endParaRPr lang="es-MX" dirty="0"/>
          </a:p>
        </p:txBody>
      </p:sp>
      <p:sp>
        <p:nvSpPr>
          <p:cNvPr id="34" name="2 Marcador de texto">
            <a:extLst>
              <a:ext uri="{FF2B5EF4-FFF2-40B4-BE49-F238E27FC236}">
                <a16:creationId xmlns:a16="http://schemas.microsoft.com/office/drawing/2014/main" id="{DDBEAE9A-5EB9-C1DB-5C45-2F49A83E92BC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9924673" y="25993747"/>
            <a:ext cx="12811786" cy="1226844"/>
          </a:xfrm>
          <a:prstGeom prst="rect">
            <a:avLst/>
          </a:prstGeom>
          <a:solidFill>
            <a:schemeClr val="accent2"/>
          </a:solidFill>
        </p:spPr>
        <p:txBody>
          <a:bodyPr/>
          <a:lstStyle/>
          <a:p>
            <a:r>
              <a:rPr lang="es-MX" b="1" dirty="0"/>
              <a:t>(OTROS ELEMENTOS)</a:t>
            </a:r>
            <a:endParaRPr lang="es-ES" b="1" dirty="0"/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26FDE0FD-207E-8B53-CC65-A88BDA467190}"/>
              </a:ext>
            </a:extLst>
          </p:cNvPr>
          <p:cNvSpPr/>
          <p:nvPr/>
        </p:nvSpPr>
        <p:spPr>
          <a:xfrm>
            <a:off x="1083477" y="23504613"/>
            <a:ext cx="12932652" cy="1240420"/>
          </a:xfrm>
          <a:prstGeom prst="rect">
            <a:avLst/>
          </a:prstGeom>
          <a:solidFill>
            <a:schemeClr val="accent2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91723" tIns="45862" rIns="91723" bIns="45862" rtlCol="0" anchor="ctr"/>
          <a:lstStyle/>
          <a:p>
            <a:r>
              <a:rPr lang="es-MX" sz="6000" b="1" cap="all" dirty="0">
                <a:solidFill>
                  <a:schemeClr val="bg1"/>
                </a:solidFill>
              </a:rPr>
              <a:t>Hipótesis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B8D0A38F-5500-5FBF-A9C7-88D40F909580}"/>
              </a:ext>
            </a:extLst>
          </p:cNvPr>
          <p:cNvSpPr txBox="1"/>
          <p:nvPr/>
        </p:nvSpPr>
        <p:spPr>
          <a:xfrm>
            <a:off x="18380420" y="19719074"/>
            <a:ext cx="7938152" cy="1455619"/>
          </a:xfrm>
          <a:prstGeom prst="rect">
            <a:avLst/>
          </a:prstGeom>
          <a:noFill/>
        </p:spPr>
        <p:txBody>
          <a:bodyPr wrap="square" lIns="91723" tIns="45862" rIns="91723" bIns="45862" rtlCol="0">
            <a:spAutoFit/>
          </a:bodyPr>
          <a:lstStyle/>
          <a:p>
            <a:r>
              <a:rPr lang="es-MX" sz="8800" b="1" dirty="0"/>
              <a:t>Ejemplo Figura</a:t>
            </a:r>
          </a:p>
        </p:txBody>
      </p:sp>
      <p:sp>
        <p:nvSpPr>
          <p:cNvPr id="37" name="24 Título">
            <a:extLst>
              <a:ext uri="{FF2B5EF4-FFF2-40B4-BE49-F238E27FC236}">
                <a16:creationId xmlns:a16="http://schemas.microsoft.com/office/drawing/2014/main" id="{90184299-3A0C-F7FA-9112-3BE81124DD0E}"/>
              </a:ext>
            </a:extLst>
          </p:cNvPr>
          <p:cNvSpPr txBox="1">
            <a:spLocks/>
          </p:cNvSpPr>
          <p:nvPr/>
        </p:nvSpPr>
        <p:spPr bwMode="auto">
          <a:xfrm>
            <a:off x="1285919" y="4109202"/>
            <a:ext cx="41450540" cy="1497007"/>
          </a:xfrm>
          <a:prstGeom prst="rect">
            <a:avLst/>
          </a:prstGeom>
        </p:spPr>
        <p:txBody>
          <a:bodyPr vert="horz" lIns="91723" tIns="45862" rIns="91723" bIns="45862" rtlCol="0" anchor="b">
            <a:normAutofit/>
          </a:bodyPr>
          <a:lstStyle/>
          <a:p>
            <a:pPr marL="0" marR="0" lvl="0" indent="0" algn="ctr" defTabSz="4402726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8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92240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24 Título">
            <a:extLst>
              <a:ext uri="{FF2B5EF4-FFF2-40B4-BE49-F238E27FC236}">
                <a16:creationId xmlns:a16="http://schemas.microsoft.com/office/drawing/2014/main" id="{CD8B1E74-329B-3DF0-C601-1587AEC2353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37792" y="3296990"/>
            <a:ext cx="41450540" cy="1136534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algn="ctr"/>
            <a:r>
              <a:rPr lang="es-MX" dirty="0"/>
              <a:t>TÍTULO DE LA INVESTIGACIÓN</a:t>
            </a:r>
            <a:endParaRPr lang="es-ES" dirty="0"/>
          </a:p>
        </p:txBody>
      </p:sp>
      <p:sp>
        <p:nvSpPr>
          <p:cNvPr id="19" name="Marcador de posición de texto 22">
            <a:extLst>
              <a:ext uri="{FF2B5EF4-FFF2-40B4-BE49-F238E27FC236}">
                <a16:creationId xmlns:a16="http://schemas.microsoft.com/office/drawing/2014/main" id="{7EF65DDD-DCAC-CD02-C1F0-8DB75A80DF0C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285918" y="4336343"/>
            <a:ext cx="41354288" cy="704264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algn="ctr"/>
            <a:r>
              <a:rPr lang="es-ES" sz="16000" b="1" noProof="1"/>
              <a:t>Autor Autor Autor Autor Autor Autor Autor Autor Autor, Institución Institución Institución Institución</a:t>
            </a:r>
          </a:p>
          <a:p>
            <a:pPr algn="ctr"/>
            <a:r>
              <a:rPr lang="es-ES" sz="1100" noProof="1"/>
              <a:t> </a:t>
            </a:r>
          </a:p>
        </p:txBody>
      </p:sp>
      <p:sp>
        <p:nvSpPr>
          <p:cNvPr id="20" name="Marcador de posición de texto 4">
            <a:extLst>
              <a:ext uri="{FF2B5EF4-FFF2-40B4-BE49-F238E27FC236}">
                <a16:creationId xmlns:a16="http://schemas.microsoft.com/office/drawing/2014/main" id="{3B44B4B3-70D9-EEF0-AD7A-8A1363FC798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167422" y="5248297"/>
            <a:ext cx="12811786" cy="1345008"/>
          </a:xfrm>
          <a:prstGeom prst="rect">
            <a:avLst/>
          </a:prstGeo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es-ES" sz="5600" b="1" noProof="1"/>
              <a:t>MARCO TEÓRICO</a:t>
            </a:r>
          </a:p>
        </p:txBody>
      </p:sp>
      <p:sp>
        <p:nvSpPr>
          <p:cNvPr id="21" name="Marcador de contenido 13">
            <a:extLst>
              <a:ext uri="{FF2B5EF4-FFF2-40B4-BE49-F238E27FC236}">
                <a16:creationId xmlns:a16="http://schemas.microsoft.com/office/drawing/2014/main" id="{FD686EB2-F973-09B4-DA61-12CE39C6C535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9924673" y="21043459"/>
            <a:ext cx="12811786" cy="7200612"/>
          </a:xfrm>
          <a:prstGeom prst="rect">
            <a:avLst/>
          </a:prstGeom>
        </p:spPr>
        <p:txBody>
          <a:bodyPr/>
          <a:lstStyle/>
          <a:p>
            <a:endParaRPr lang="es-MX" dirty="0"/>
          </a:p>
        </p:txBody>
      </p:sp>
      <p:sp>
        <p:nvSpPr>
          <p:cNvPr id="22" name="Marcador de posición de texto 6">
            <a:extLst>
              <a:ext uri="{FF2B5EF4-FFF2-40B4-BE49-F238E27FC236}">
                <a16:creationId xmlns:a16="http://schemas.microsoft.com/office/drawing/2014/main" id="{B3842213-95D9-067B-1DCC-C057E98EF4AE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23041" y="28521836"/>
            <a:ext cx="41713418" cy="1226844"/>
          </a:xfrm>
          <a:prstGeom prst="rect">
            <a:avLst/>
          </a:prstGeom>
          <a:solidFill>
            <a:schemeClr val="accent6"/>
          </a:solidFill>
        </p:spPr>
        <p:txBody>
          <a:bodyPr>
            <a:normAutofit/>
          </a:bodyPr>
          <a:lstStyle/>
          <a:p>
            <a:pPr algn="just"/>
            <a:r>
              <a:rPr lang="es-ES" sz="5600" b="1" noProof="1"/>
              <a:t>REFERENCIAS BIBLIOGRÁFICAS</a:t>
            </a:r>
          </a:p>
        </p:txBody>
      </p:sp>
      <p:sp>
        <p:nvSpPr>
          <p:cNvPr id="23" name="Marcador de contenido 5">
            <a:extLst>
              <a:ext uri="{FF2B5EF4-FFF2-40B4-BE49-F238E27FC236}">
                <a16:creationId xmlns:a16="http://schemas.microsoft.com/office/drawing/2014/main" id="{AA3FB4E9-420A-84EA-AF11-B63F57E3F28F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143910" y="6923188"/>
            <a:ext cx="12811786" cy="6900995"/>
          </a:xfrm>
          <a:prstGeom prst="rect">
            <a:avLst/>
          </a:prstGeom>
        </p:spPr>
        <p:txBody>
          <a:bodyPr/>
          <a:lstStyle/>
          <a:p>
            <a:endParaRPr lang="es-MX" dirty="0"/>
          </a:p>
        </p:txBody>
      </p:sp>
      <p:sp>
        <p:nvSpPr>
          <p:cNvPr id="24" name="Marcador de posición de texto 7">
            <a:extLst>
              <a:ext uri="{FF2B5EF4-FFF2-40B4-BE49-F238E27FC236}">
                <a16:creationId xmlns:a16="http://schemas.microsoft.com/office/drawing/2014/main" id="{D5C0EBA6-47E5-1754-2464-01590A8B31C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23043" y="14579187"/>
            <a:ext cx="12932653" cy="1263096"/>
          </a:xfrm>
          <a:prstGeom prst="rect">
            <a:avLst/>
          </a:prstGeom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es-ES" sz="5600" b="1" noProof="1">
                <a:solidFill>
                  <a:schemeClr val="bg1"/>
                </a:solidFill>
              </a:rPr>
              <a:t>OBJETIVOS</a:t>
            </a:r>
          </a:p>
        </p:txBody>
      </p:sp>
      <p:sp>
        <p:nvSpPr>
          <p:cNvPr id="25" name="Marcador de contenido 5">
            <a:extLst>
              <a:ext uri="{FF2B5EF4-FFF2-40B4-BE49-F238E27FC236}">
                <a16:creationId xmlns:a16="http://schemas.microsoft.com/office/drawing/2014/main" id="{A4583370-6B47-37B4-F2B7-69594B2E2070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097491" y="16110318"/>
            <a:ext cx="12811786" cy="6900995"/>
          </a:xfrm>
          <a:prstGeom prst="rect">
            <a:avLst/>
          </a:prstGeom>
        </p:spPr>
        <p:txBody>
          <a:bodyPr/>
          <a:lstStyle/>
          <a:p>
            <a:endParaRPr lang="es-MX" dirty="0"/>
          </a:p>
        </p:txBody>
      </p:sp>
      <p:sp>
        <p:nvSpPr>
          <p:cNvPr id="26" name="Marcador de posición de texto 17">
            <a:extLst>
              <a:ext uri="{FF2B5EF4-FFF2-40B4-BE49-F238E27FC236}">
                <a16:creationId xmlns:a16="http://schemas.microsoft.com/office/drawing/2014/main" id="{EB892277-5C77-D4EF-56BF-44D61B2467A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9828421" y="5308012"/>
            <a:ext cx="12811786" cy="1258151"/>
          </a:xfrm>
          <a:prstGeom prst="rect">
            <a:avLst/>
          </a:prstGeom>
          <a:solidFill>
            <a:schemeClr val="accent6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r>
              <a:rPr lang="es-ES" sz="5600" b="1" noProof="1"/>
              <a:t>RESULTADOS</a:t>
            </a:r>
          </a:p>
        </p:txBody>
      </p:sp>
      <p:sp>
        <p:nvSpPr>
          <p:cNvPr id="27" name="Marcador de contenido 18">
            <a:extLst>
              <a:ext uri="{FF2B5EF4-FFF2-40B4-BE49-F238E27FC236}">
                <a16:creationId xmlns:a16="http://schemas.microsoft.com/office/drawing/2014/main" id="{3BB74C9C-AE78-0358-5919-0800ABD3731A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143909" y="30026446"/>
            <a:ext cx="41150901" cy="2937678"/>
          </a:xfrm>
          <a:prstGeom prst="rect">
            <a:avLst/>
          </a:prstGeom>
        </p:spPr>
        <p:txBody>
          <a:bodyPr/>
          <a:lstStyle/>
          <a:p>
            <a:endParaRPr lang="es-MX" dirty="0"/>
          </a:p>
        </p:txBody>
      </p:sp>
      <p:sp>
        <p:nvSpPr>
          <p:cNvPr id="28" name="Marcador de contenido 13">
            <a:extLst>
              <a:ext uri="{FF2B5EF4-FFF2-40B4-BE49-F238E27FC236}">
                <a16:creationId xmlns:a16="http://schemas.microsoft.com/office/drawing/2014/main" id="{32CD294B-D27F-0A82-8B16-2671FBBD065D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5337920" y="6974959"/>
            <a:ext cx="13290005" cy="11524319"/>
          </a:xfrm>
          <a:prstGeom prst="rect">
            <a:avLst/>
          </a:prstGeom>
        </p:spPr>
        <p:txBody>
          <a:bodyPr/>
          <a:lstStyle/>
          <a:p>
            <a:endParaRPr lang="es-MX" dirty="0"/>
          </a:p>
        </p:txBody>
      </p:sp>
      <p:pic>
        <p:nvPicPr>
          <p:cNvPr id="29" name="Marcador de contenido 23">
            <a:extLst>
              <a:ext uri="{FF2B5EF4-FFF2-40B4-BE49-F238E27FC236}">
                <a16:creationId xmlns:a16="http://schemas.microsoft.com/office/drawing/2014/main" id="{7CA2CFFE-6D14-0EE9-F507-D17C3FDDB27A}"/>
              </a:ext>
            </a:extLst>
          </p:cNvPr>
          <p:cNvPicPr>
            <a:picLocks/>
          </p:cNvPicPr>
          <p:nvPr/>
        </p:nvPicPr>
        <p:blipFill rotWithShape="1">
          <a:blip r:embed="rId2"/>
          <a:srcRect l="6504" t="27797" r="47629" b="23116"/>
          <a:stretch/>
        </p:blipFill>
        <p:spPr bwMode="auto">
          <a:xfrm>
            <a:off x="15234922" y="20308333"/>
            <a:ext cx="13289655" cy="76329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0" name="Marcador de posición de texto 17">
            <a:extLst>
              <a:ext uri="{FF2B5EF4-FFF2-40B4-BE49-F238E27FC236}">
                <a16:creationId xmlns:a16="http://schemas.microsoft.com/office/drawing/2014/main" id="{8DAC4F51-C38E-6503-A259-0D89C4986A2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5313465" y="5287257"/>
            <a:ext cx="13314111" cy="1258151"/>
          </a:xfrm>
          <a:prstGeom prst="rect">
            <a:avLst/>
          </a:prstGeom>
          <a:solidFill>
            <a:schemeClr val="accent1"/>
          </a:solidFill>
          <a:ln>
            <a:solidFill>
              <a:srgbClr val="700000"/>
            </a:solidFill>
          </a:ln>
        </p:spPr>
        <p:txBody>
          <a:bodyPr>
            <a:normAutofit/>
          </a:bodyPr>
          <a:lstStyle/>
          <a:p>
            <a:r>
              <a:rPr lang="es-ES" sz="5600" b="1" noProof="1">
                <a:solidFill>
                  <a:schemeClr val="bg1"/>
                </a:solidFill>
              </a:rPr>
              <a:t>ESTRATEGIA METODOLÓGICA</a:t>
            </a:r>
          </a:p>
        </p:txBody>
      </p:sp>
      <p:sp>
        <p:nvSpPr>
          <p:cNvPr id="31" name="Marcador de contenido 14">
            <a:extLst>
              <a:ext uri="{FF2B5EF4-FFF2-40B4-BE49-F238E27FC236}">
                <a16:creationId xmlns:a16="http://schemas.microsoft.com/office/drawing/2014/main" id="{27C078DF-1D20-4D98-6D0E-843EEBD9608C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9924673" y="7115692"/>
            <a:ext cx="12811786" cy="11653571"/>
          </a:xfrm>
          <a:prstGeom prst="rect">
            <a:avLst/>
          </a:prstGeom>
        </p:spPr>
        <p:txBody>
          <a:bodyPr/>
          <a:lstStyle/>
          <a:p>
            <a:endParaRPr lang="es-MX" dirty="0"/>
          </a:p>
        </p:txBody>
      </p:sp>
      <p:sp>
        <p:nvSpPr>
          <p:cNvPr id="32" name="Marcador de posición de texto 20">
            <a:extLst>
              <a:ext uri="{FF2B5EF4-FFF2-40B4-BE49-F238E27FC236}">
                <a16:creationId xmlns:a16="http://schemas.microsoft.com/office/drawing/2014/main" id="{0DB55FDF-2FFF-19CB-19F8-D8FAA8FC8A9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9924673" y="19473337"/>
            <a:ext cx="12811786" cy="1254138"/>
          </a:xfrm>
          <a:prstGeom prst="round1Rect">
            <a:avLst>
              <a:gd name="adj" fmla="val 16667"/>
            </a:avLst>
          </a:prstGeom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es-ES" sz="5600" b="1" noProof="1">
                <a:solidFill>
                  <a:schemeClr val="bg1"/>
                </a:solidFill>
              </a:rPr>
              <a:t>CONCLUSIONES</a:t>
            </a:r>
          </a:p>
        </p:txBody>
      </p:sp>
      <p:sp>
        <p:nvSpPr>
          <p:cNvPr id="33" name="Marcador de contenido 8">
            <a:extLst>
              <a:ext uri="{FF2B5EF4-FFF2-40B4-BE49-F238E27FC236}">
                <a16:creationId xmlns:a16="http://schemas.microsoft.com/office/drawing/2014/main" id="{B29B367D-7918-0CC2-5FEE-A4381427E583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023042" y="25022799"/>
            <a:ext cx="12932654" cy="3221272"/>
          </a:xfrm>
          <a:prstGeom prst="rect">
            <a:avLst/>
          </a:prstGeom>
        </p:spPr>
        <p:txBody>
          <a:bodyPr/>
          <a:lstStyle/>
          <a:p>
            <a:endParaRPr lang="es-MX" dirty="0"/>
          </a:p>
        </p:txBody>
      </p:sp>
      <p:sp>
        <p:nvSpPr>
          <p:cNvPr id="34" name="2 Marcador de texto">
            <a:extLst>
              <a:ext uri="{FF2B5EF4-FFF2-40B4-BE49-F238E27FC236}">
                <a16:creationId xmlns:a16="http://schemas.microsoft.com/office/drawing/2014/main" id="{58AF2FA6-0F4C-36CA-431C-C1ACF4B9372E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9924673" y="25993747"/>
            <a:ext cx="12811786" cy="1226844"/>
          </a:xfrm>
          <a:prstGeom prst="rect">
            <a:avLst/>
          </a:prstGeom>
          <a:solidFill>
            <a:schemeClr val="accent2"/>
          </a:solidFill>
        </p:spPr>
        <p:txBody>
          <a:bodyPr/>
          <a:lstStyle/>
          <a:p>
            <a:r>
              <a:rPr lang="es-MX" b="1" dirty="0"/>
              <a:t>(OTROS ELEMENTOS)</a:t>
            </a:r>
            <a:endParaRPr lang="es-ES" b="1" dirty="0"/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C2F8F224-67EE-D684-4463-A42C2A4D4055}"/>
              </a:ext>
            </a:extLst>
          </p:cNvPr>
          <p:cNvSpPr/>
          <p:nvPr/>
        </p:nvSpPr>
        <p:spPr>
          <a:xfrm>
            <a:off x="1083477" y="23504613"/>
            <a:ext cx="12932652" cy="1240420"/>
          </a:xfrm>
          <a:prstGeom prst="rect">
            <a:avLst/>
          </a:prstGeom>
          <a:solidFill>
            <a:schemeClr val="accent2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91723" tIns="45862" rIns="91723" bIns="45862" rtlCol="0" anchor="ctr"/>
          <a:lstStyle/>
          <a:p>
            <a:r>
              <a:rPr lang="es-MX" sz="6000" b="1" cap="all" dirty="0">
                <a:solidFill>
                  <a:schemeClr val="bg1"/>
                </a:solidFill>
              </a:rPr>
              <a:t>Hipótesis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3BA9919D-6124-C49C-9D66-99A884A9876C}"/>
              </a:ext>
            </a:extLst>
          </p:cNvPr>
          <p:cNvSpPr txBox="1"/>
          <p:nvPr/>
        </p:nvSpPr>
        <p:spPr>
          <a:xfrm>
            <a:off x="18380420" y="19719074"/>
            <a:ext cx="7938152" cy="1455619"/>
          </a:xfrm>
          <a:prstGeom prst="rect">
            <a:avLst/>
          </a:prstGeom>
          <a:noFill/>
        </p:spPr>
        <p:txBody>
          <a:bodyPr wrap="square" lIns="91723" tIns="45862" rIns="91723" bIns="45862" rtlCol="0">
            <a:spAutoFit/>
          </a:bodyPr>
          <a:lstStyle/>
          <a:p>
            <a:r>
              <a:rPr lang="es-MX" sz="8800" b="1" dirty="0"/>
              <a:t>Ejemplo Figura</a:t>
            </a:r>
          </a:p>
        </p:txBody>
      </p:sp>
      <p:sp>
        <p:nvSpPr>
          <p:cNvPr id="37" name="24 Título">
            <a:extLst>
              <a:ext uri="{FF2B5EF4-FFF2-40B4-BE49-F238E27FC236}">
                <a16:creationId xmlns:a16="http://schemas.microsoft.com/office/drawing/2014/main" id="{7519E865-7C60-62E2-C7FE-71B715107AF7}"/>
              </a:ext>
            </a:extLst>
          </p:cNvPr>
          <p:cNvSpPr txBox="1">
            <a:spLocks/>
          </p:cNvSpPr>
          <p:nvPr/>
        </p:nvSpPr>
        <p:spPr bwMode="auto">
          <a:xfrm>
            <a:off x="1285919" y="4109202"/>
            <a:ext cx="41450540" cy="1497007"/>
          </a:xfrm>
          <a:prstGeom prst="rect">
            <a:avLst/>
          </a:prstGeom>
        </p:spPr>
        <p:txBody>
          <a:bodyPr vert="horz" lIns="91723" tIns="45862" rIns="91723" bIns="45862" rtlCol="0" anchor="b">
            <a:normAutofit/>
          </a:bodyPr>
          <a:lstStyle/>
          <a:p>
            <a:pPr marL="0" marR="0" lvl="0" indent="0" algn="ctr" defTabSz="4402726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8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719540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1">
  <a:themeElements>
    <a:clrScheme name="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 sz="60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4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6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MedicalPosterA_TP104001550" id="{07F09869-6891-4551-BC0F-65F8FFF1266C}" vid="{624A5476-6436-411E-BFDD-87C1E9C6AE87}"/>
    </a:ext>
  </a:extLst>
</a:theme>
</file>

<file path=ppt/theme/theme2.xml><?xml version="1.0" encoding="utf-8"?>
<a:theme xmlns:a="http://schemas.openxmlformats.org/drawingml/2006/main" name="Office Theme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4C5A6A"/>
      </a:hlink>
      <a:folHlink>
        <a:srgbClr val="808DA0"/>
      </a:folHlink>
    </a:clrScheme>
    <a:fontScheme name="Cambria-Calibri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4C5A6A"/>
      </a:hlink>
      <a:folHlink>
        <a:srgbClr val="808DA0"/>
      </a:folHlink>
    </a:clrScheme>
    <a:fontScheme name="Cambria-Calibri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887aaf6-4f7e-48d2-a285-036e11b6cee9" xsi:nil="true"/>
    <lcf76f155ced4ddcb4097134ff3c332f xmlns="c4e15088-7868-4fa0-80d2-e050c9041103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27DA382B1554A4888FD0B2C9B3CFF05" ma:contentTypeVersion="14" ma:contentTypeDescription="Crear nuevo documento." ma:contentTypeScope="" ma:versionID="4ea711d1e564dcd10dfcceac752a6b57">
  <xsd:schema xmlns:xsd="http://www.w3.org/2001/XMLSchema" xmlns:xs="http://www.w3.org/2001/XMLSchema" xmlns:p="http://schemas.microsoft.com/office/2006/metadata/properties" xmlns:ns2="c4e15088-7868-4fa0-80d2-e050c9041103" xmlns:ns3="3887aaf6-4f7e-48d2-a285-036e11b6cee9" targetNamespace="http://schemas.microsoft.com/office/2006/metadata/properties" ma:root="true" ma:fieldsID="83a3a880b0234962dfa45231f4d789a1" ns2:_="" ns3:_="">
    <xsd:import namespace="c4e15088-7868-4fa0-80d2-e050c9041103"/>
    <xsd:import namespace="3887aaf6-4f7e-48d2-a285-036e11b6cee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e15088-7868-4fa0-80d2-e050c904110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Etiquetas de imagen" ma:readOnly="false" ma:fieldId="{5cf76f15-5ced-4ddc-b409-7134ff3c332f}" ma:taxonomyMulti="true" ma:sspId="2b063932-f173-4154-82f3-97ca89cdde1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87aaf6-4f7e-48d2-a285-036e11b6cee9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bfe276aa-8def-46ea-bb7e-4db21723166a}" ma:internalName="TaxCatchAll" ma:showField="CatchAllData" ma:web="3887aaf6-4f7e-48d2-a285-036e11b6cee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56D4FE1-9712-4E15-BE66-4D8420B8DCC8}">
  <ds:schemaRefs>
    <ds:schemaRef ds:uri="http://www.w3.org/XML/1998/namespace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bf63acb5-eba2-4b9a-81b1-e07578c0b514"/>
    <ds:schemaRef ds:uri="http://purl.org/dc/dcmitype/"/>
    <ds:schemaRef ds:uri="http://purl.org/dc/terms/"/>
    <ds:schemaRef ds:uri="http://schemas.microsoft.com/office/2006/metadata/properties"/>
    <ds:schemaRef ds:uri="http://schemas.microsoft.com/office/2006/documentManagement/types"/>
    <ds:schemaRef ds:uri="6110ac49-3f80-4daa-97b1-a5e3303448ba"/>
    <ds:schemaRef ds:uri="3887aaf6-4f7e-48d2-a285-036e11b6cee9"/>
    <ds:schemaRef ds:uri="c4e15088-7868-4fa0-80d2-e050c9041103"/>
  </ds:schemaRefs>
</ds:datastoreItem>
</file>

<file path=customXml/itemProps2.xml><?xml version="1.0" encoding="utf-8"?>
<ds:datastoreItem xmlns:ds="http://schemas.openxmlformats.org/officeDocument/2006/customXml" ds:itemID="{14E8D560-7B27-4E50-84B0-C156E81EB63A}"/>
</file>

<file path=customXml/itemProps3.xml><?xml version="1.0" encoding="utf-8"?>
<ds:datastoreItem xmlns:ds="http://schemas.openxmlformats.org/officeDocument/2006/customXml" ds:itemID="{F1DD4BC0-FEC9-47E0-9AEB-4FA421EF26F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35</TotalTime>
  <Words>70</Words>
  <Application>Microsoft Office PowerPoint</Application>
  <PresentationFormat>Personalizado</PresentationFormat>
  <Paragraphs>24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Tema1</vt:lpstr>
      <vt:lpstr>TÍTULO DE LA INVESTIGACIÓN</vt:lpstr>
      <vt:lpstr>TÍTULO DE LA INVESTIGACIÓN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>JOSE MARIA MARQUEZ GONZALEZ</cp:lastModifiedBy>
  <cp:revision>6</cp:revision>
  <dcterms:created xsi:type="dcterms:W3CDTF">2018-02-14T18:51:30Z</dcterms:created>
  <dcterms:modified xsi:type="dcterms:W3CDTF">2026-08-12T19:39:34Z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TC040015519991</vt:lpwstr>
  </property>
  <property fmtid="{D5CDD505-2E9C-101B-9397-08002B2CF9AE}" pid="3" name="ContentTypeId">
    <vt:lpwstr>0x010100727DA382B1554A4888FD0B2C9B3CFF05</vt:lpwstr>
  </property>
  <property fmtid="{D5CDD505-2E9C-101B-9397-08002B2CF9AE}" pid="4" name="MediaServiceImageTags">
    <vt:lpwstr/>
  </property>
</Properties>
</file>