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A9731E9-4F7F-1DBB-EE2D-69906259FE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61931D3-5A7B-D59F-27BD-387615B2D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6898986" cy="2852737"/>
          </a:xfrm>
        </p:spPr>
        <p:txBody>
          <a:bodyPr anchor="b"/>
          <a:lstStyle>
            <a:lvl1pPr>
              <a:defRPr sz="60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920793-6C9C-7E73-E87B-0FA17726E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5448877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2200E07C-3529-4557-749E-8B62F81FCFC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449415" y="1738312"/>
            <a:ext cx="3573896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118829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4EF7C7E-D88D-4DAE-EE13-E0E5A72EB0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4BBA59F-B4E2-6F19-493D-5F3F4D185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4201"/>
            <a:ext cx="9144000" cy="1655762"/>
          </a:xfrm>
        </p:spPr>
        <p:txBody>
          <a:bodyPr anchor="b"/>
          <a:lstStyle>
            <a:lvl1pPr algn="ctr">
              <a:defRPr sz="35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EF0F86-DB42-61FC-2A1D-BD46097B7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2630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29685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4EF7C7E-D88D-4DAE-EE13-E0E5A72EB0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4BBA59F-B4E2-6F19-493D-5F3F4D185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85878"/>
            <a:ext cx="9144000" cy="1064490"/>
          </a:xfrm>
        </p:spPr>
        <p:txBody>
          <a:bodyPr anchor="b"/>
          <a:lstStyle>
            <a:lvl1pPr algn="ctr">
              <a:defRPr sz="35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EF0F86-DB42-61FC-2A1D-BD46097B7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05503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8960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412F6CE-AB8A-3716-D088-5E8890A172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4BBA59F-B4E2-6F19-493D-5F3F4D185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9854" y="395974"/>
            <a:ext cx="6446982" cy="1137262"/>
          </a:xfrm>
        </p:spPr>
        <p:txBody>
          <a:bodyPr anchor="b"/>
          <a:lstStyle>
            <a:lvl1pPr algn="l">
              <a:defRPr sz="35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EF0F86-DB42-61FC-2A1D-BD46097B7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9854" y="1720237"/>
            <a:ext cx="8506691" cy="341752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633855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F0C2118-D2C0-0421-03BC-F076B30F6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24B0840-34DF-4C1C-2218-3B756FB69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436" y="365126"/>
            <a:ext cx="9617364" cy="613930"/>
          </a:xfrm>
        </p:spPr>
        <p:txBody>
          <a:bodyPr/>
          <a:lstStyle>
            <a:lvl1pPr>
              <a:defRPr sz="35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E16E31-8D5F-802D-BF61-F75A27A1E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436" y="1179080"/>
            <a:ext cx="9617365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347710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E768976-D319-2754-8DAD-58FA5C221B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24B0840-34DF-4C1C-2218-3B756FB69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964" y="780763"/>
            <a:ext cx="5255491" cy="613930"/>
          </a:xfrm>
        </p:spPr>
        <p:txBody>
          <a:bodyPr/>
          <a:lstStyle>
            <a:lvl1pPr>
              <a:defRPr sz="25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2365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37944CD-C7BE-68D7-12D1-3BF08CEDCF1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D4851F0-059D-7FC8-FDE0-7F742796E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22" y="1666024"/>
            <a:ext cx="94118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724C3E-CA4E-D711-6413-730CC2583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41922" y="3607291"/>
            <a:ext cx="9411878" cy="2991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23909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3" r:id="rId3"/>
    <p:sldLayoutId id="2147483652" r:id="rId4"/>
    <p:sldLayoutId id="2147483650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E7CF3-5F6D-AB3C-0B47-A986BFDE5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BBEA8E-5E7F-CC04-4022-93316D111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136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26E5901-5782-6CF7-2071-2D7C4268D1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5B77302B-06CF-2405-E251-B494D22C52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053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0880E1A-3ADE-3D38-7B55-D30465D9B3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B99E9196-9338-3116-3789-9E3ECC3B21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1931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4A63F-3796-4D12-96F3-0BED243EA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EE2601B-7600-1ED7-6685-50A233F9F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64C48DA-DBDA-8073-F9F9-0CF8C0CD6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689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4E9F7-D913-544D-0C3C-78E7FB255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5761EBD-C5A8-A837-8CDA-B0E042DC2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47713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27DA382B1554A4888FD0B2C9B3CFF05" ma:contentTypeVersion="14" ma:contentTypeDescription="Crear nuevo documento." ma:contentTypeScope="" ma:versionID="4ea711d1e564dcd10dfcceac752a6b57">
  <xsd:schema xmlns:xsd="http://www.w3.org/2001/XMLSchema" xmlns:xs="http://www.w3.org/2001/XMLSchema" xmlns:p="http://schemas.microsoft.com/office/2006/metadata/properties" xmlns:ns2="c4e15088-7868-4fa0-80d2-e050c9041103" xmlns:ns3="3887aaf6-4f7e-48d2-a285-036e11b6cee9" targetNamespace="http://schemas.microsoft.com/office/2006/metadata/properties" ma:root="true" ma:fieldsID="83a3a880b0234962dfa45231f4d789a1" ns2:_="" ns3:_="">
    <xsd:import namespace="c4e15088-7868-4fa0-80d2-e050c9041103"/>
    <xsd:import namespace="3887aaf6-4f7e-48d2-a285-036e11b6ce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e15088-7868-4fa0-80d2-e050c90411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b063932-f173-4154-82f3-97ca89cdde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7aaf6-4f7e-48d2-a285-036e11b6cee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fe276aa-8def-46ea-bb7e-4db21723166a}" ma:internalName="TaxCatchAll" ma:showField="CatchAllData" ma:web="3887aaf6-4f7e-48d2-a285-036e11b6cee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e15088-7868-4fa0-80d2-e050c9041103">
      <Terms xmlns="http://schemas.microsoft.com/office/infopath/2007/PartnerControls"/>
    </lcf76f155ced4ddcb4097134ff3c332f>
    <TaxCatchAll xmlns="3887aaf6-4f7e-48d2-a285-036e11b6cee9" xsi:nil="true"/>
  </documentManagement>
</p:properties>
</file>

<file path=customXml/itemProps1.xml><?xml version="1.0" encoding="utf-8"?>
<ds:datastoreItem xmlns:ds="http://schemas.openxmlformats.org/officeDocument/2006/customXml" ds:itemID="{CB90CB85-3518-45B4-A57F-64D75B506A48}"/>
</file>

<file path=customXml/itemProps2.xml><?xml version="1.0" encoding="utf-8"?>
<ds:datastoreItem xmlns:ds="http://schemas.openxmlformats.org/officeDocument/2006/customXml" ds:itemID="{8A27BC5E-14B0-4F90-B15B-22AE583A6675}"/>
</file>

<file path=customXml/itemProps3.xml><?xml version="1.0" encoding="utf-8"?>
<ds:datastoreItem xmlns:ds="http://schemas.openxmlformats.org/officeDocument/2006/customXml" ds:itemID="{14EC153C-4DE6-4422-9AB8-83607739F8E6}"/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0</Words>
  <Application>Microsoft Office PowerPoint</Application>
  <PresentationFormat>Panorámica</PresentationFormat>
  <Paragraphs>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MARIA MARQUEZ GONZALEZ</dc:creator>
  <cp:lastModifiedBy>JOSE MARIA MARQUEZ GONZALEZ</cp:lastModifiedBy>
  <cp:revision>2</cp:revision>
  <dcterms:created xsi:type="dcterms:W3CDTF">2025-07-05T22:00:57Z</dcterms:created>
  <dcterms:modified xsi:type="dcterms:W3CDTF">2026-08-12T21:06:28Z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0x010100727DA382B1554A4888FD0B2C9B3CFF05</vt:lpwstr>
  </property>
</Properties>
</file>